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webextensions/webextension7.xml" ContentType="application/vnd.ms-office.webextension+xml"/>
  <Override PartName="/ppt/webextensions/webextension8.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48"/>
  </p:notesMasterIdLst>
  <p:handoutMasterIdLst>
    <p:handoutMasterId r:id="rId49"/>
  </p:handoutMasterIdLst>
  <p:sldIdLst>
    <p:sldId id="6064" r:id="rId5"/>
    <p:sldId id="283" r:id="rId6"/>
    <p:sldId id="6095" r:id="rId7"/>
    <p:sldId id="6071" r:id="rId8"/>
    <p:sldId id="6094" r:id="rId9"/>
    <p:sldId id="6093" r:id="rId10"/>
    <p:sldId id="6070" r:id="rId11"/>
    <p:sldId id="6096" r:id="rId12"/>
    <p:sldId id="6074" r:id="rId13"/>
    <p:sldId id="6099" r:id="rId14"/>
    <p:sldId id="6100" r:id="rId15"/>
    <p:sldId id="6090" r:id="rId16"/>
    <p:sldId id="6091" r:id="rId17"/>
    <p:sldId id="6077" r:id="rId18"/>
    <p:sldId id="6087" r:id="rId19"/>
    <p:sldId id="6092" r:id="rId20"/>
    <p:sldId id="5214" r:id="rId21"/>
    <p:sldId id="6073" r:id="rId22"/>
    <p:sldId id="5205" r:id="rId23"/>
    <p:sldId id="4845" r:id="rId24"/>
    <p:sldId id="5108" r:id="rId25"/>
    <p:sldId id="5109" r:id="rId26"/>
    <p:sldId id="4841" r:id="rId27"/>
    <p:sldId id="4842" r:id="rId28"/>
    <p:sldId id="5911" r:id="rId29"/>
    <p:sldId id="5909" r:id="rId30"/>
    <p:sldId id="5910" r:id="rId31"/>
    <p:sldId id="5156" r:id="rId32"/>
    <p:sldId id="5157" r:id="rId33"/>
    <p:sldId id="5160" r:id="rId34"/>
    <p:sldId id="5161" r:id="rId35"/>
    <p:sldId id="5111" r:id="rId36"/>
    <p:sldId id="5162" r:id="rId37"/>
    <p:sldId id="5225" r:id="rId38"/>
    <p:sldId id="5155" r:id="rId39"/>
    <p:sldId id="5164" r:id="rId40"/>
    <p:sldId id="5110" r:id="rId41"/>
    <p:sldId id="5165" r:id="rId42"/>
    <p:sldId id="5166" r:id="rId43"/>
    <p:sldId id="5227" r:id="rId44"/>
    <p:sldId id="5168" r:id="rId45"/>
    <p:sldId id="5169" r:id="rId46"/>
    <p:sldId id="6061" r:id="rId47"/>
  </p:sldIdLst>
  <p:sldSz cx="6858000" cy="9144000" type="letter"/>
  <p:notesSz cx="6858000" cy="9144000"/>
  <p:embeddedFontLst>
    <p:embeddedFont>
      <p:font typeface="Impact" panose="020B0806030902050204" pitchFamily="34" charset="0"/>
      <p:regular r:id="rId50"/>
    </p:embeddedFont>
    <p:embeddedFont>
      <p:font typeface="Lato" panose="020F0502020204030203" pitchFamily="34" charset="0"/>
      <p:regular r:id="rId51"/>
      <p:bold r:id="rId52"/>
      <p:italic r:id="rId53"/>
      <p:boldItalic r:id="rId54"/>
    </p:embeddedFont>
    <p:embeddedFont>
      <p:font typeface="Lato Black" panose="020F0502020204030203" pitchFamily="34" charset="0"/>
      <p:bold r:id="rId55"/>
      <p:boldItalic r:id="rId56"/>
    </p:embeddedFont>
    <p:embeddedFont>
      <p:font typeface="Lato ExtraBold" panose="020F0502020204030203" pitchFamily="34" charset="0"/>
      <p:bold r:id="rId57"/>
      <p:boldItalic r:id="rId58"/>
    </p:embeddedFont>
    <p:embeddedFont>
      <p:font typeface="Lato Heavy" panose="020B0604020202020204" charset="0"/>
      <p:bold r:id="rId59"/>
      <p:italic r:id="rId60"/>
      <p:boldItalic r:id="rId61"/>
    </p:embeddedFont>
    <p:embeddedFont>
      <p:font typeface="Open Sans" panose="020B0606030504020204" pitchFamily="34" charset="0"/>
      <p:regular r:id="rId62"/>
      <p:bold r:id="rId63"/>
      <p:italic r:id="rId64"/>
      <p:boldItalic r:id="rId65"/>
    </p:embeddedFont>
    <p:embeddedFont>
      <p:font typeface="Open Sans SemiBold" panose="020B0706030804020204" pitchFamily="34" charset="0"/>
      <p:bold r:id="rId66"/>
      <p:boldItalic r:id="rId67"/>
    </p:embeddedFont>
    <p:embeddedFont>
      <p:font typeface="Roboto Condensed" panose="02000000000000000000" pitchFamily="2" charset="0"/>
      <p:regular r:id="rId68"/>
      <p:bold r:id="rId69"/>
      <p:italic r:id="rId70"/>
      <p:boldItalic r:id="rId71"/>
    </p:embeddedFont>
    <p:embeddedFont>
      <p:font typeface="Top Secret" panose="020B0604020202020204" charset="0"/>
      <p:regular r:id="rId72"/>
      <p:bold r:id="rId73"/>
    </p:embeddedFont>
    <p:embeddedFont>
      <p:font typeface="Verdana Pro" panose="020B0604030504040204" pitchFamily="34" charset="0"/>
      <p:regular r:id="rId74"/>
      <p:bold r:id="rId75"/>
      <p:italic r:id="rId76"/>
      <p:boldItalic r:id="rId7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posal" id="{6879897B-89E9-47A7-9130-26E9C323B72E}">
          <p14:sldIdLst>
            <p14:sldId id="6064"/>
            <p14:sldId id="283"/>
            <p14:sldId id="6095"/>
            <p14:sldId id="6071"/>
            <p14:sldId id="6094"/>
            <p14:sldId id="6093"/>
            <p14:sldId id="6070"/>
            <p14:sldId id="6096"/>
            <p14:sldId id="6074"/>
            <p14:sldId id="6099"/>
            <p14:sldId id="6100"/>
            <p14:sldId id="6090"/>
            <p14:sldId id="6091"/>
            <p14:sldId id="6077"/>
            <p14:sldId id="6087"/>
            <p14:sldId id="6092"/>
            <p14:sldId id="5214"/>
          </p14:sldIdLst>
        </p14:section>
        <p14:section name="Appendix A: About ForgeFX" id="{7B19905F-4E8E-4FD9-8EE3-F8DACF044E48}">
          <p14:sldIdLst>
            <p14:sldId id="6073"/>
            <p14:sldId id="5205"/>
            <p14:sldId id="4845"/>
            <p14:sldId id="5108"/>
            <p14:sldId id="5109"/>
            <p14:sldId id="4841"/>
          </p14:sldIdLst>
        </p14:section>
        <p14:section name="Appendix B: Recent Projects" id="{A89BE57D-B6CB-4137-AED6-F66F7B72D28D}">
          <p14:sldIdLst>
            <p14:sldId id="4842"/>
            <p14:sldId id="5911"/>
            <p14:sldId id="5909"/>
            <p14:sldId id="5910"/>
            <p14:sldId id="5156"/>
            <p14:sldId id="5157"/>
            <p14:sldId id="5160"/>
            <p14:sldId id="5161"/>
            <p14:sldId id="5111"/>
            <p14:sldId id="5162"/>
            <p14:sldId id="5225"/>
            <p14:sldId id="5155"/>
            <p14:sldId id="5164"/>
            <p14:sldId id="5110"/>
            <p14:sldId id="5165"/>
            <p14:sldId id="5166"/>
            <p14:sldId id="5227"/>
            <p14:sldId id="5168"/>
            <p14:sldId id="5169"/>
          </p14:sldIdLst>
        </p14:section>
        <p14:section name="END" id="{925E91B0-EC23-4882-A365-8813F81EA74A}">
          <p14:sldIdLst>
            <p14:sldId id="6061"/>
          </p14:sldIdLst>
        </p14:section>
      </p14:sectionLst>
    </p:ext>
    <p:ext uri="{EFAFB233-063F-42B5-8137-9DF3F51BA10A}">
      <p15:sldGuideLst xmlns:p15="http://schemas.microsoft.com/office/powerpoint/2012/main">
        <p15:guide id="18" pos="288" userDrawn="1">
          <p15:clr>
            <a:srgbClr val="A4A3A4"/>
          </p15:clr>
        </p15:guide>
        <p15:guide id="20" pos="504" userDrawn="1">
          <p15:clr>
            <a:srgbClr val="A4A3A4"/>
          </p15:clr>
        </p15:guide>
        <p15:guide id="23" orient="horz" pos="103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E8"/>
    <a:srgbClr val="9FC9E9"/>
    <a:srgbClr val="E5F4FC"/>
    <a:srgbClr val="FFFFFF"/>
    <a:srgbClr val="FF7979"/>
    <a:srgbClr val="D49800"/>
    <a:srgbClr val="8795A8"/>
    <a:srgbClr val="435265"/>
    <a:srgbClr val="00729A"/>
    <a:srgbClr val="EDF1F1"/>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50" d="100"/>
          <a:sy n="150" d="100"/>
        </p:scale>
        <p:origin x="4882" y="110"/>
      </p:cViewPr>
      <p:guideLst>
        <p:guide pos="288"/>
        <p:guide pos="504"/>
        <p:guide orient="horz" pos="10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4.fntdata"/><Relationship Id="rId68" Type="http://schemas.openxmlformats.org/officeDocument/2006/relationships/font" Target="fonts/font19.fntdata"/><Relationship Id="rId84" Type="http://schemas.microsoft.com/office/2018/10/relationships/authors" Target="author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font" Target="fonts/font4.fntdata"/><Relationship Id="rId58" Type="http://schemas.openxmlformats.org/officeDocument/2006/relationships/font" Target="fonts/font9.fntdata"/><Relationship Id="rId74" Type="http://schemas.openxmlformats.org/officeDocument/2006/relationships/font" Target="fonts/font25.fntdata"/><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12.fntdata"/><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openxmlformats.org/officeDocument/2006/relationships/font" Target="fonts/font15.fntdata"/><Relationship Id="rId69" Type="http://schemas.openxmlformats.org/officeDocument/2006/relationships/font" Target="fonts/font20.fntdata"/><Relationship Id="rId77" Type="http://schemas.openxmlformats.org/officeDocument/2006/relationships/font" Target="fonts/font28.fntdata"/><Relationship Id="rId8" Type="http://schemas.openxmlformats.org/officeDocument/2006/relationships/slide" Target="slides/slide4.xml"/><Relationship Id="rId51" Type="http://schemas.openxmlformats.org/officeDocument/2006/relationships/font" Target="fonts/font2.fntdata"/><Relationship Id="rId72" Type="http://schemas.openxmlformats.org/officeDocument/2006/relationships/font" Target="fonts/font23.fntdata"/><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0.fntdata"/><Relationship Id="rId67" Type="http://schemas.openxmlformats.org/officeDocument/2006/relationships/font" Target="fonts/font1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62" Type="http://schemas.openxmlformats.org/officeDocument/2006/relationships/font" Target="fonts/font13.fntdata"/><Relationship Id="rId70" Type="http://schemas.openxmlformats.org/officeDocument/2006/relationships/font" Target="fonts/font21.fntdata"/><Relationship Id="rId75" Type="http://schemas.openxmlformats.org/officeDocument/2006/relationships/font" Target="fonts/font26.fntdata"/><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57" Type="http://schemas.openxmlformats.org/officeDocument/2006/relationships/font" Target="fonts/font8.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font" Target="fonts/font16.fntdata"/><Relationship Id="rId73" Type="http://schemas.openxmlformats.org/officeDocument/2006/relationships/font" Target="fonts/font24.fntdata"/><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1.fntdata"/><Relationship Id="rId55" Type="http://schemas.openxmlformats.org/officeDocument/2006/relationships/font" Target="fonts/font6.fntdata"/><Relationship Id="rId76" Type="http://schemas.openxmlformats.org/officeDocument/2006/relationships/font" Target="fonts/font27.fntdata"/><Relationship Id="rId7" Type="http://schemas.openxmlformats.org/officeDocument/2006/relationships/slide" Target="slides/slide3.xml"/><Relationship Id="rId71" Type="http://schemas.openxmlformats.org/officeDocument/2006/relationships/font" Target="fonts/font22.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1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Kane" userId="S::akane@forgefx.com::9a545e30-e843-45f7-82ff-2242d02e74e1" providerId="AD" clId="Web-{EA896062-EE5B-5267-2978-36B482AFC2B3}"/>
    <pc:docChg chg="addSld delSld modSection">
      <pc:chgData name="Adam Kane" userId="S::akane@forgefx.com::9a545e30-e843-45f7-82ff-2242d02e74e1" providerId="AD" clId="Web-{EA896062-EE5B-5267-2978-36B482AFC2B3}" dt="2026-07-30T03:58:22.570" v="1"/>
      <pc:docMkLst>
        <pc:docMk/>
      </pc:docMkLst>
    </pc:docChg>
  </pc:docChgLst>
  <pc:docChgLst>
    <pc:chgData name="Adam Kane" userId="S::akane@forgefx.com::9a545e30-e843-45f7-82ff-2242d02e74e1" providerId="AD" clId="Web-{7C27977C-C2E3-039E-8E2D-F090311BD769}"/>
    <pc:docChg chg="modSld">
      <pc:chgData name="Adam Kane" userId="S::akane@forgefx.com::9a545e30-e843-45f7-82ff-2242d02e74e1" providerId="AD" clId="Web-{7C27977C-C2E3-039E-8E2D-F090311BD769}" dt="2026-08-07T16:01:54.098" v="0" actId="1076"/>
      <pc:docMkLst>
        <pc:docMk/>
      </pc:docMkLst>
      <pc:sldChg chg="modSp">
        <pc:chgData name="Adam Kane" userId="S::akane@forgefx.com::9a545e30-e843-45f7-82ff-2242d02e74e1" providerId="AD" clId="Web-{7C27977C-C2E3-039E-8E2D-F090311BD769}" dt="2026-08-07T16:01:54.098" v="0" actId="1076"/>
        <pc:sldMkLst>
          <pc:docMk/>
          <pc:sldMk cId="3532603210" sldId="6064"/>
        </pc:sldMkLst>
        <pc:picChg chg="mod">
          <ac:chgData name="Adam Kane" userId="S::akane@forgefx.com::9a545e30-e843-45f7-82ff-2242d02e74e1" providerId="AD" clId="Web-{7C27977C-C2E3-039E-8E2D-F090311BD769}" dt="2026-08-07T16:01:54.098" v="0" actId="1076"/>
          <ac:picMkLst>
            <pc:docMk/>
            <pc:sldMk cId="3532603210" sldId="6064"/>
            <ac:picMk id="3" creationId="{C257CED6-40A9-EEE2-FC0E-07E30EF4892A}"/>
          </ac:picMkLst>
        </pc:picChg>
      </pc:sldChg>
    </pc:docChg>
  </pc:docChgLst>
  <pc:docChgLst>
    <pc:chgData name="Adam Kane" userId="S::akane@forgefx.com::9a545e30-e843-45f7-82ff-2242d02e74e1" providerId="AD" clId="Web-{C0705BFF-4A03-FE1C-5075-163425C2D66B}"/>
    <pc:docChg chg="modSld">
      <pc:chgData name="Adam Kane" userId="S::akane@forgefx.com::9a545e30-e843-45f7-82ff-2242d02e74e1" providerId="AD" clId="Web-{C0705BFF-4A03-FE1C-5075-163425C2D66B}" dt="2026-08-04T04:02:06.749" v="56"/>
      <pc:docMkLst>
        <pc:docMk/>
      </pc:docMkLst>
    </pc:docChg>
  </pc:docChgLst>
  <pc:docChgLst>
    <pc:chgData name="Adam Kane" userId="S::akane@forgefx.com::9a545e30-e843-45f7-82ff-2242d02e74e1" providerId="AD" clId="Web-{E8F272F2-2CB5-2C3F-08B1-8F9671EEA4BA}"/>
    <pc:docChg chg="modSld">
      <pc:chgData name="Adam Kane" userId="S::akane@forgefx.com::9a545e30-e843-45f7-82ff-2242d02e74e1" providerId="AD" clId="Web-{E8F272F2-2CB5-2C3F-08B1-8F9671EEA4BA}" dt="2026-07-30T02:54:22.924" v="77" actId="1076"/>
      <pc:docMkLst>
        <pc:docMk/>
      </pc:docMkLst>
    </pc:docChg>
  </pc:docChgLst>
  <pc:docChgLst>
    <pc:chgData name="Adam Kane" userId="S::akane@forgefx.com::9a545e30-e843-45f7-82ff-2242d02e74e1" providerId="AD" clId="Web-{0BEF2737-DDBE-DBCD-104B-224AA6C537AB}"/>
    <pc:docChg chg="delSld modSld modSection">
      <pc:chgData name="Adam Kane" userId="S::akane@forgefx.com::9a545e30-e843-45f7-82ff-2242d02e74e1" providerId="AD" clId="Web-{0BEF2737-DDBE-DBCD-104B-224AA6C537AB}" dt="2026-08-05T02:30:14.354" v="349"/>
      <pc:docMkLst>
        <pc:docMk/>
      </pc:docMkLst>
    </pc:docChg>
  </pc:docChgLst>
  <pc:docChgLst>
    <pc:chgData name="Adam Kane" userId="S::akane@forgefx.com::9a545e30-e843-45f7-82ff-2242d02e74e1" providerId="AD" clId="Web-{12144D51-A399-9841-E346-DD4B277147A5}"/>
    <pc:docChg chg="sldOrd">
      <pc:chgData name="Adam Kane" userId="S::akane@forgefx.com::9a545e30-e843-45f7-82ff-2242d02e74e1" providerId="AD" clId="Web-{12144D51-A399-9841-E346-DD4B277147A5}" dt="2026-08-02T20:12:10.641" v="0"/>
      <pc:docMkLst>
        <pc:docMk/>
      </pc:docMkLst>
    </pc:docChg>
  </pc:docChgLst>
  <pc:docChgLst>
    <pc:chgData name="Adam Kane" userId="S::akane@forgefx.com::9a545e30-e843-45f7-82ff-2242d02e74e1" providerId="AD" clId="Web-{EF853CB5-E9BE-9FA7-B213-DC94EA97A980}"/>
    <pc:docChg chg="delSld modSld modSection">
      <pc:chgData name="Adam Kane" userId="S::akane@forgefx.com::9a545e30-e843-45f7-82ff-2242d02e74e1" providerId="AD" clId="Web-{EF853CB5-E9BE-9FA7-B213-DC94EA97A980}" dt="2026-08-02T19:58:48.032" v="9"/>
      <pc:docMkLst>
        <pc:docMk/>
      </pc:docMkLst>
    </pc:docChg>
  </pc:docChgLst>
  <pc:docChgLst>
    <pc:chgData name="Adam Kane" userId="9a545e30-e843-45f7-82ff-2242d02e74e1" providerId="ADAL" clId="{C1A15814-23AF-4A77-9079-7E478F8379F2}"/>
    <pc:docChg chg="undo custSel addSld delSld modSld sldOrd delSection modSection">
      <pc:chgData name="Adam Kane" userId="9a545e30-e843-45f7-82ff-2242d02e74e1" providerId="ADAL" clId="{C1A15814-23AF-4A77-9079-7E478F8379F2}" dt="2026-08-07T01:46:18.912" v="1479"/>
      <pc:docMkLst>
        <pc:docMk/>
      </pc:docMkLst>
      <pc:sldChg chg="add del">
        <pc:chgData name="Adam Kane" userId="9a545e30-e843-45f7-82ff-2242d02e74e1" providerId="ADAL" clId="{C1A15814-23AF-4A77-9079-7E478F8379F2}" dt="2026-08-06T00:54:28.066" v="867" actId="47"/>
        <pc:sldMkLst>
          <pc:docMk/>
          <pc:sldMk cId="1289268487" sldId="4841"/>
        </pc:sldMkLst>
      </pc:sldChg>
      <pc:sldChg chg="add del">
        <pc:chgData name="Adam Kane" userId="9a545e30-e843-45f7-82ff-2242d02e74e1" providerId="ADAL" clId="{C1A15814-23AF-4A77-9079-7E478F8379F2}" dt="2026-08-06T00:54:28.066" v="867" actId="47"/>
        <pc:sldMkLst>
          <pc:docMk/>
          <pc:sldMk cId="4071068278" sldId="4842"/>
        </pc:sldMkLst>
      </pc:sldChg>
      <pc:sldChg chg="add del">
        <pc:chgData name="Adam Kane" userId="9a545e30-e843-45f7-82ff-2242d02e74e1" providerId="ADAL" clId="{C1A15814-23AF-4A77-9079-7E478F8379F2}" dt="2026-08-06T00:54:28.066" v="867" actId="47"/>
        <pc:sldMkLst>
          <pc:docMk/>
          <pc:sldMk cId="1781282794" sldId="4845"/>
        </pc:sldMkLst>
      </pc:sldChg>
      <pc:sldChg chg="add del">
        <pc:chgData name="Adam Kane" userId="9a545e30-e843-45f7-82ff-2242d02e74e1" providerId="ADAL" clId="{C1A15814-23AF-4A77-9079-7E478F8379F2}" dt="2026-08-06T00:54:28.066" v="867" actId="47"/>
        <pc:sldMkLst>
          <pc:docMk/>
          <pc:sldMk cId="1320731078" sldId="5108"/>
        </pc:sldMkLst>
      </pc:sldChg>
      <pc:sldChg chg="add del">
        <pc:chgData name="Adam Kane" userId="9a545e30-e843-45f7-82ff-2242d02e74e1" providerId="ADAL" clId="{C1A15814-23AF-4A77-9079-7E478F8379F2}" dt="2026-08-06T00:54:28.066" v="867" actId="47"/>
        <pc:sldMkLst>
          <pc:docMk/>
          <pc:sldMk cId="3438290859" sldId="5109"/>
        </pc:sldMkLst>
      </pc:sldChg>
      <pc:sldChg chg="add del">
        <pc:chgData name="Adam Kane" userId="9a545e30-e843-45f7-82ff-2242d02e74e1" providerId="ADAL" clId="{C1A15814-23AF-4A77-9079-7E478F8379F2}" dt="2026-08-06T00:54:28.066" v="867" actId="47"/>
        <pc:sldMkLst>
          <pc:docMk/>
          <pc:sldMk cId="3188147404" sldId="5110"/>
        </pc:sldMkLst>
      </pc:sldChg>
      <pc:sldChg chg="add del">
        <pc:chgData name="Adam Kane" userId="9a545e30-e843-45f7-82ff-2242d02e74e1" providerId="ADAL" clId="{C1A15814-23AF-4A77-9079-7E478F8379F2}" dt="2026-08-06T00:54:28.066" v="867" actId="47"/>
        <pc:sldMkLst>
          <pc:docMk/>
          <pc:sldMk cId="277665273" sldId="5111"/>
        </pc:sldMkLst>
      </pc:sldChg>
      <pc:sldChg chg="add del">
        <pc:chgData name="Adam Kane" userId="9a545e30-e843-45f7-82ff-2242d02e74e1" providerId="ADAL" clId="{C1A15814-23AF-4A77-9079-7E478F8379F2}" dt="2026-08-06T00:54:28.066" v="867" actId="47"/>
        <pc:sldMkLst>
          <pc:docMk/>
          <pc:sldMk cId="1523179679" sldId="5155"/>
        </pc:sldMkLst>
      </pc:sldChg>
      <pc:sldChg chg="add del">
        <pc:chgData name="Adam Kane" userId="9a545e30-e843-45f7-82ff-2242d02e74e1" providerId="ADAL" clId="{C1A15814-23AF-4A77-9079-7E478F8379F2}" dt="2026-08-06T00:54:28.066" v="867" actId="47"/>
        <pc:sldMkLst>
          <pc:docMk/>
          <pc:sldMk cId="1015586715" sldId="5156"/>
        </pc:sldMkLst>
      </pc:sldChg>
      <pc:sldChg chg="add del">
        <pc:chgData name="Adam Kane" userId="9a545e30-e843-45f7-82ff-2242d02e74e1" providerId="ADAL" clId="{C1A15814-23AF-4A77-9079-7E478F8379F2}" dt="2026-08-06T00:54:28.066" v="867" actId="47"/>
        <pc:sldMkLst>
          <pc:docMk/>
          <pc:sldMk cId="600157580" sldId="5157"/>
        </pc:sldMkLst>
      </pc:sldChg>
      <pc:sldChg chg="add del">
        <pc:chgData name="Adam Kane" userId="9a545e30-e843-45f7-82ff-2242d02e74e1" providerId="ADAL" clId="{C1A15814-23AF-4A77-9079-7E478F8379F2}" dt="2026-08-06T00:54:28.066" v="867" actId="47"/>
        <pc:sldMkLst>
          <pc:docMk/>
          <pc:sldMk cId="2472978121" sldId="5160"/>
        </pc:sldMkLst>
      </pc:sldChg>
      <pc:sldChg chg="add del">
        <pc:chgData name="Adam Kane" userId="9a545e30-e843-45f7-82ff-2242d02e74e1" providerId="ADAL" clId="{C1A15814-23AF-4A77-9079-7E478F8379F2}" dt="2026-08-06T00:54:28.066" v="867" actId="47"/>
        <pc:sldMkLst>
          <pc:docMk/>
          <pc:sldMk cId="2146335293" sldId="5161"/>
        </pc:sldMkLst>
      </pc:sldChg>
      <pc:sldChg chg="add del">
        <pc:chgData name="Adam Kane" userId="9a545e30-e843-45f7-82ff-2242d02e74e1" providerId="ADAL" clId="{C1A15814-23AF-4A77-9079-7E478F8379F2}" dt="2026-08-06T00:54:28.066" v="867" actId="47"/>
        <pc:sldMkLst>
          <pc:docMk/>
          <pc:sldMk cId="1484334150" sldId="5162"/>
        </pc:sldMkLst>
      </pc:sldChg>
      <pc:sldChg chg="add del">
        <pc:chgData name="Adam Kane" userId="9a545e30-e843-45f7-82ff-2242d02e74e1" providerId="ADAL" clId="{C1A15814-23AF-4A77-9079-7E478F8379F2}" dt="2026-08-06T00:54:28.066" v="867" actId="47"/>
        <pc:sldMkLst>
          <pc:docMk/>
          <pc:sldMk cId="1351458686" sldId="5164"/>
        </pc:sldMkLst>
      </pc:sldChg>
      <pc:sldChg chg="add del">
        <pc:chgData name="Adam Kane" userId="9a545e30-e843-45f7-82ff-2242d02e74e1" providerId="ADAL" clId="{C1A15814-23AF-4A77-9079-7E478F8379F2}" dt="2026-08-06T00:54:28.066" v="867" actId="47"/>
        <pc:sldMkLst>
          <pc:docMk/>
          <pc:sldMk cId="2964795013" sldId="5165"/>
        </pc:sldMkLst>
      </pc:sldChg>
      <pc:sldChg chg="add del">
        <pc:chgData name="Adam Kane" userId="9a545e30-e843-45f7-82ff-2242d02e74e1" providerId="ADAL" clId="{C1A15814-23AF-4A77-9079-7E478F8379F2}" dt="2026-08-06T00:54:28.066" v="867" actId="47"/>
        <pc:sldMkLst>
          <pc:docMk/>
          <pc:sldMk cId="1963363961" sldId="5166"/>
        </pc:sldMkLst>
      </pc:sldChg>
      <pc:sldChg chg="add del">
        <pc:chgData name="Adam Kane" userId="9a545e30-e843-45f7-82ff-2242d02e74e1" providerId="ADAL" clId="{C1A15814-23AF-4A77-9079-7E478F8379F2}" dt="2026-08-06T00:54:28.066" v="867" actId="47"/>
        <pc:sldMkLst>
          <pc:docMk/>
          <pc:sldMk cId="2552718051" sldId="5168"/>
        </pc:sldMkLst>
      </pc:sldChg>
      <pc:sldChg chg="add del">
        <pc:chgData name="Adam Kane" userId="9a545e30-e843-45f7-82ff-2242d02e74e1" providerId="ADAL" clId="{C1A15814-23AF-4A77-9079-7E478F8379F2}" dt="2026-08-06T00:54:28.066" v="867" actId="47"/>
        <pc:sldMkLst>
          <pc:docMk/>
          <pc:sldMk cId="2234129945" sldId="5169"/>
        </pc:sldMkLst>
      </pc:sldChg>
      <pc:sldChg chg="add del">
        <pc:chgData name="Adam Kane" userId="9a545e30-e843-45f7-82ff-2242d02e74e1" providerId="ADAL" clId="{C1A15814-23AF-4A77-9079-7E478F8379F2}" dt="2026-08-06T00:54:28.066" v="867" actId="47"/>
        <pc:sldMkLst>
          <pc:docMk/>
          <pc:sldMk cId="2745438431" sldId="5205"/>
        </pc:sldMkLst>
      </pc:sldChg>
      <pc:sldChg chg="add del">
        <pc:chgData name="Adam Kane" userId="9a545e30-e843-45f7-82ff-2242d02e74e1" providerId="ADAL" clId="{C1A15814-23AF-4A77-9079-7E478F8379F2}" dt="2026-08-06T00:54:28.066" v="867" actId="47"/>
        <pc:sldMkLst>
          <pc:docMk/>
          <pc:sldMk cId="2547055739" sldId="5214"/>
        </pc:sldMkLst>
      </pc:sldChg>
      <pc:sldChg chg="add del">
        <pc:chgData name="Adam Kane" userId="9a545e30-e843-45f7-82ff-2242d02e74e1" providerId="ADAL" clId="{C1A15814-23AF-4A77-9079-7E478F8379F2}" dt="2026-08-06T00:54:28.066" v="867" actId="47"/>
        <pc:sldMkLst>
          <pc:docMk/>
          <pc:sldMk cId="3803426982" sldId="5225"/>
        </pc:sldMkLst>
      </pc:sldChg>
      <pc:sldChg chg="add del">
        <pc:chgData name="Adam Kane" userId="9a545e30-e843-45f7-82ff-2242d02e74e1" providerId="ADAL" clId="{C1A15814-23AF-4A77-9079-7E478F8379F2}" dt="2026-08-06T00:54:28.066" v="867" actId="47"/>
        <pc:sldMkLst>
          <pc:docMk/>
          <pc:sldMk cId="1392249462" sldId="5227"/>
        </pc:sldMkLst>
      </pc:sldChg>
      <pc:sldChg chg="add del">
        <pc:chgData name="Adam Kane" userId="9a545e30-e843-45f7-82ff-2242d02e74e1" providerId="ADAL" clId="{C1A15814-23AF-4A77-9079-7E478F8379F2}" dt="2026-08-06T00:54:28.066" v="867" actId="47"/>
        <pc:sldMkLst>
          <pc:docMk/>
          <pc:sldMk cId="1080800406" sldId="5909"/>
        </pc:sldMkLst>
      </pc:sldChg>
      <pc:sldChg chg="add del">
        <pc:chgData name="Adam Kane" userId="9a545e30-e843-45f7-82ff-2242d02e74e1" providerId="ADAL" clId="{C1A15814-23AF-4A77-9079-7E478F8379F2}" dt="2026-08-06T00:54:28.066" v="867" actId="47"/>
        <pc:sldMkLst>
          <pc:docMk/>
          <pc:sldMk cId="457837076" sldId="5910"/>
        </pc:sldMkLst>
      </pc:sldChg>
      <pc:sldChg chg="add del">
        <pc:chgData name="Adam Kane" userId="9a545e30-e843-45f7-82ff-2242d02e74e1" providerId="ADAL" clId="{C1A15814-23AF-4A77-9079-7E478F8379F2}" dt="2026-08-06T00:54:28.066" v="867" actId="47"/>
        <pc:sldMkLst>
          <pc:docMk/>
          <pc:sldMk cId="4238524386" sldId="5911"/>
        </pc:sldMkLst>
      </pc:sldChg>
      <pc:sldChg chg="add del">
        <pc:chgData name="Adam Kane" userId="9a545e30-e843-45f7-82ff-2242d02e74e1" providerId="ADAL" clId="{C1A15814-23AF-4A77-9079-7E478F8379F2}" dt="2026-08-06T00:54:28.066" v="867" actId="47"/>
        <pc:sldMkLst>
          <pc:docMk/>
          <pc:sldMk cId="3813429873" sldId="6061"/>
        </pc:sldMkLst>
      </pc:sldChg>
      <pc:sldChg chg="modSp mod">
        <pc:chgData name="Adam Kane" userId="9a545e30-e843-45f7-82ff-2242d02e74e1" providerId="ADAL" clId="{C1A15814-23AF-4A77-9079-7E478F8379F2}" dt="2026-08-06T23:47:05.721" v="1276" actId="20577"/>
        <pc:sldMkLst>
          <pc:docMk/>
          <pc:sldMk cId="1130771201" sldId="6071"/>
        </pc:sldMkLst>
        <pc:spChg chg="mod">
          <ac:chgData name="Adam Kane" userId="9a545e30-e843-45f7-82ff-2242d02e74e1" providerId="ADAL" clId="{C1A15814-23AF-4A77-9079-7E478F8379F2}" dt="2026-08-06T23:46:33.050" v="1265" actId="20577"/>
          <ac:spMkLst>
            <pc:docMk/>
            <pc:sldMk cId="1130771201" sldId="6071"/>
            <ac:spMk id="25" creationId="{70F2208D-23A8-F04F-8528-FD1CF76CFE2B}"/>
          </ac:spMkLst>
        </pc:spChg>
        <pc:spChg chg="mod">
          <ac:chgData name="Adam Kane" userId="9a545e30-e843-45f7-82ff-2242d02e74e1" providerId="ADAL" clId="{C1A15814-23AF-4A77-9079-7E478F8379F2}" dt="2026-08-06T23:47:05.721" v="1276" actId="20577"/>
          <ac:spMkLst>
            <pc:docMk/>
            <pc:sldMk cId="1130771201" sldId="6071"/>
            <ac:spMk id="32" creationId="{79058A8A-57B7-DE74-7BFF-3C650B383CED}"/>
          </ac:spMkLst>
        </pc:spChg>
      </pc:sldChg>
      <pc:sldChg chg="add del">
        <pc:chgData name="Adam Kane" userId="9a545e30-e843-45f7-82ff-2242d02e74e1" providerId="ADAL" clId="{C1A15814-23AF-4A77-9079-7E478F8379F2}" dt="2026-08-06T00:54:28.066" v="867" actId="47"/>
        <pc:sldMkLst>
          <pc:docMk/>
          <pc:sldMk cId="1718251785" sldId="6073"/>
        </pc:sldMkLst>
      </pc:sldChg>
      <pc:sldChg chg="modSp mod">
        <pc:chgData name="Adam Kane" userId="9a545e30-e843-45f7-82ff-2242d02e74e1" providerId="ADAL" clId="{C1A15814-23AF-4A77-9079-7E478F8379F2}" dt="2026-08-06T23:49:01.376" v="1373" actId="20577"/>
        <pc:sldMkLst>
          <pc:docMk/>
          <pc:sldMk cId="3952595498" sldId="6074"/>
        </pc:sldMkLst>
        <pc:spChg chg="mod">
          <ac:chgData name="Adam Kane" userId="9a545e30-e843-45f7-82ff-2242d02e74e1" providerId="ADAL" clId="{C1A15814-23AF-4A77-9079-7E478F8379F2}" dt="2026-08-06T23:48:35.215" v="1367" actId="20577"/>
          <ac:spMkLst>
            <pc:docMk/>
            <pc:sldMk cId="3952595498" sldId="6074"/>
            <ac:spMk id="10" creationId="{F0BB6A72-35C0-C9AB-DEE2-FA8481D4E902}"/>
          </ac:spMkLst>
        </pc:spChg>
        <pc:spChg chg="mod">
          <ac:chgData name="Adam Kane" userId="9a545e30-e843-45f7-82ff-2242d02e74e1" providerId="ADAL" clId="{C1A15814-23AF-4A77-9079-7E478F8379F2}" dt="2026-08-06T23:49:01.376" v="1373" actId="20577"/>
          <ac:spMkLst>
            <pc:docMk/>
            <pc:sldMk cId="3952595498" sldId="6074"/>
            <ac:spMk id="19" creationId="{68C90711-9BBF-A1E7-0525-CE4243ABA30C}"/>
          </ac:spMkLst>
        </pc:spChg>
        <pc:graphicFrameChg chg="modGraphic">
          <ac:chgData name="Adam Kane" userId="9a545e30-e843-45f7-82ff-2242d02e74e1" providerId="ADAL" clId="{C1A15814-23AF-4A77-9079-7E478F8379F2}" dt="2026-08-06T23:44:41.835" v="1237" actId="20577"/>
          <ac:graphicFrameMkLst>
            <pc:docMk/>
            <pc:sldMk cId="3952595498" sldId="6074"/>
            <ac:graphicFrameMk id="9" creationId="{A7C2D0BC-1DC7-2229-726B-E72CFEF9425A}"/>
          </ac:graphicFrameMkLst>
        </pc:graphicFrameChg>
      </pc:sldChg>
      <pc:sldChg chg="addSp delSp modSp mod">
        <pc:chgData name="Adam Kane" userId="9a545e30-e843-45f7-82ff-2242d02e74e1" providerId="ADAL" clId="{C1A15814-23AF-4A77-9079-7E478F8379F2}" dt="2026-08-07T01:38:13.858" v="1445" actId="478"/>
        <pc:sldMkLst>
          <pc:docMk/>
          <pc:sldMk cId="2934790831" sldId="6087"/>
        </pc:sldMkLst>
        <pc:graphicFrameChg chg="mod modGraphic">
          <ac:chgData name="Adam Kane" userId="9a545e30-e843-45f7-82ff-2242d02e74e1" providerId="ADAL" clId="{C1A15814-23AF-4A77-9079-7E478F8379F2}" dt="2026-08-07T01:27:36.706" v="1421" actId="20577"/>
          <ac:graphicFrameMkLst>
            <pc:docMk/>
            <pc:sldMk cId="2934790831" sldId="6087"/>
            <ac:graphicFrameMk id="4" creationId="{B0A564B6-4112-47A5-9A10-9F11EC6472B9}"/>
          </ac:graphicFrameMkLst>
        </pc:graphicFrameChg>
      </pc:sldChg>
      <pc:sldChg chg="add">
        <pc:chgData name="Adam Kane" userId="9a545e30-e843-45f7-82ff-2242d02e74e1" providerId="ADAL" clId="{C1A15814-23AF-4A77-9079-7E478F8379F2}" dt="2026-08-07T01:34:19.362" v="1426"/>
        <pc:sldMkLst>
          <pc:docMk/>
          <pc:sldMk cId="3702857108" sldId="6090"/>
        </pc:sldMkLst>
      </pc:sldChg>
      <pc:sldChg chg="add">
        <pc:chgData name="Adam Kane" userId="9a545e30-e843-45f7-82ff-2242d02e74e1" providerId="ADAL" clId="{C1A15814-23AF-4A77-9079-7E478F8379F2}" dt="2026-08-07T01:34:33.586" v="1428"/>
        <pc:sldMkLst>
          <pc:docMk/>
          <pc:sldMk cId="3082375633" sldId="6091"/>
        </pc:sldMkLst>
      </pc:sldChg>
      <pc:sldChg chg="modSp add mod">
        <pc:chgData name="Adam Kane" userId="9a545e30-e843-45f7-82ff-2242d02e74e1" providerId="ADAL" clId="{C1A15814-23AF-4A77-9079-7E478F8379F2}" dt="2026-08-07T01:34:44.498" v="1432"/>
        <pc:sldMkLst>
          <pc:docMk/>
          <pc:sldMk cId="1965502274" sldId="6092"/>
        </pc:sldMkLst>
        <pc:spChg chg="mod">
          <ac:chgData name="Adam Kane" userId="9a545e30-e843-45f7-82ff-2242d02e74e1" providerId="ADAL" clId="{C1A15814-23AF-4A77-9079-7E478F8379F2}" dt="2026-08-07T01:34:44.498" v="1432"/>
          <ac:spMkLst>
            <pc:docMk/>
            <pc:sldMk cId="1965502274" sldId="6092"/>
            <ac:spMk id="4" creationId="{EE987B17-0BA0-E891-B793-7632A2594A7A}"/>
          </ac:spMkLst>
        </pc:spChg>
      </pc:sldChg>
      <pc:sldChg chg="add">
        <pc:chgData name="Adam Kane" userId="9a545e30-e843-45f7-82ff-2242d02e74e1" providerId="ADAL" clId="{C1A15814-23AF-4A77-9079-7E478F8379F2}" dt="2026-08-07T01:35:06.998" v="1433"/>
        <pc:sldMkLst>
          <pc:docMk/>
          <pc:sldMk cId="2569368838" sldId="6093"/>
        </pc:sldMkLst>
      </pc:sldChg>
      <pc:sldChg chg="modSp add mod">
        <pc:chgData name="Adam Kane" userId="9a545e30-e843-45f7-82ff-2242d02e74e1" providerId="ADAL" clId="{C1A15814-23AF-4A77-9079-7E478F8379F2}" dt="2026-08-07T01:35:30.418" v="1437"/>
        <pc:sldMkLst>
          <pc:docMk/>
          <pc:sldMk cId="383272760" sldId="6094"/>
        </pc:sldMkLst>
        <pc:spChg chg="mod">
          <ac:chgData name="Adam Kane" userId="9a545e30-e843-45f7-82ff-2242d02e74e1" providerId="ADAL" clId="{C1A15814-23AF-4A77-9079-7E478F8379F2}" dt="2026-08-07T01:35:30.418" v="1437"/>
          <ac:spMkLst>
            <pc:docMk/>
            <pc:sldMk cId="383272760" sldId="6094"/>
            <ac:spMk id="21" creationId="{8A2E3507-9071-E45E-7349-84CACEC06B1C}"/>
          </ac:spMkLst>
        </pc:spChg>
      </pc:sldChg>
      <pc:sldChg chg="add">
        <pc:chgData name="Adam Kane" userId="9a545e30-e843-45f7-82ff-2242d02e74e1" providerId="ADAL" clId="{C1A15814-23AF-4A77-9079-7E478F8379F2}" dt="2026-08-07T01:35:48.541" v="1438"/>
        <pc:sldMkLst>
          <pc:docMk/>
          <pc:sldMk cId="2367292021" sldId="6095"/>
        </pc:sldMkLst>
      </pc:sldChg>
      <pc:sldChg chg="modSp add mod">
        <pc:chgData name="Adam Kane" userId="9a545e30-e843-45f7-82ff-2242d02e74e1" providerId="ADAL" clId="{C1A15814-23AF-4A77-9079-7E478F8379F2}" dt="2026-08-07T01:35:56.042" v="1442"/>
        <pc:sldMkLst>
          <pc:docMk/>
          <pc:sldMk cId="2606053619" sldId="6096"/>
        </pc:sldMkLst>
        <pc:spChg chg="mod">
          <ac:chgData name="Adam Kane" userId="9a545e30-e843-45f7-82ff-2242d02e74e1" providerId="ADAL" clId="{C1A15814-23AF-4A77-9079-7E478F8379F2}" dt="2026-08-07T01:35:56.042" v="1442"/>
          <ac:spMkLst>
            <pc:docMk/>
            <pc:sldMk cId="2606053619" sldId="6096"/>
            <ac:spMk id="4" creationId="{A7E331B1-CB27-A14A-E89F-F883425B149C}"/>
          </ac:spMkLst>
        </pc:spChg>
      </pc:sldChg>
      <pc:sldChg chg="add">
        <pc:chgData name="Adam Kane" userId="9a545e30-e843-45f7-82ff-2242d02e74e1" providerId="ADAL" clId="{C1A15814-23AF-4A77-9079-7E478F8379F2}" dt="2026-08-07T01:44:36.573" v="1468"/>
        <pc:sldMkLst>
          <pc:docMk/>
          <pc:sldMk cId="3654197691" sldId="6099"/>
        </pc:sldMkLst>
      </pc:sldChg>
      <pc:sldChg chg="modSp add mod">
        <pc:chgData name="Adam Kane" userId="9a545e30-e843-45f7-82ff-2242d02e74e1" providerId="ADAL" clId="{C1A15814-23AF-4A77-9079-7E478F8379F2}" dt="2026-08-07T01:46:18.912" v="1479"/>
        <pc:sldMkLst>
          <pc:docMk/>
          <pc:sldMk cId="4057896003" sldId="6100"/>
        </pc:sldMkLst>
        <pc:graphicFrameChg chg="modGraphic">
          <ac:chgData name="Adam Kane" userId="9a545e30-e843-45f7-82ff-2242d02e74e1" providerId="ADAL" clId="{C1A15814-23AF-4A77-9079-7E478F8379F2}" dt="2026-08-07T01:46:18.912" v="1479"/>
          <ac:graphicFrameMkLst>
            <pc:docMk/>
            <pc:sldMk cId="4057896003" sldId="6100"/>
            <ac:graphicFrameMk id="2" creationId="{A4FC2193-5F8B-C43A-CF2B-44D6DC097540}"/>
          </ac:graphicFrameMkLst>
        </pc:graphicFrameChg>
      </pc:sldChg>
      <pc:sldMasterChg chg="addSldLayout delSldLayout">
        <pc:chgData name="Adam Kane" userId="9a545e30-e843-45f7-82ff-2242d02e74e1" providerId="ADAL" clId="{C1A15814-23AF-4A77-9079-7E478F8379F2}" dt="2026-08-06T00:54:43.841" v="868" actId="47"/>
        <pc:sldMasterMkLst>
          <pc:docMk/>
          <pc:sldMasterMk cId="3405871311" sldId="2147483907"/>
        </pc:sldMasterMkLst>
        <pc:sldLayoutChg chg="add del">
          <pc:chgData name="Adam Kane" userId="9a545e30-e843-45f7-82ff-2242d02e74e1" providerId="ADAL" clId="{C1A15814-23AF-4A77-9079-7E478F8379F2}" dt="2026-08-06T00:54:28.066" v="867" actId="47"/>
          <pc:sldLayoutMkLst>
            <pc:docMk/>
            <pc:sldMasterMk cId="3405871311" sldId="2147483907"/>
            <pc:sldLayoutMk cId="2198139062" sldId="2147483915"/>
          </pc:sldLayoutMkLst>
        </pc:sldLayoutChg>
        <pc:sldLayoutChg chg="add del">
          <pc:chgData name="Adam Kane" userId="9a545e30-e843-45f7-82ff-2242d02e74e1" providerId="ADAL" clId="{C1A15814-23AF-4A77-9079-7E478F8379F2}" dt="2026-08-06T00:54:28.066" v="867" actId="47"/>
          <pc:sldLayoutMkLst>
            <pc:docMk/>
            <pc:sldMasterMk cId="3405871311" sldId="2147483907"/>
            <pc:sldLayoutMk cId="1122672646" sldId="2147483917"/>
          </pc:sldLayoutMkLst>
        </pc:sldLayoutChg>
        <pc:sldLayoutChg chg="add del">
          <pc:chgData name="Adam Kane" userId="9a545e30-e843-45f7-82ff-2242d02e74e1" providerId="ADAL" clId="{C1A15814-23AF-4A77-9079-7E478F8379F2}" dt="2026-08-06T00:54:28.066" v="867" actId="47"/>
          <pc:sldLayoutMkLst>
            <pc:docMk/>
            <pc:sldMasterMk cId="3405871311" sldId="2147483907"/>
            <pc:sldLayoutMk cId="1957665164" sldId="2147483921"/>
          </pc:sldLayoutMkLst>
        </pc:sldLayoutChg>
        <pc:sldLayoutChg chg="add del">
          <pc:chgData name="Adam Kane" userId="9a545e30-e843-45f7-82ff-2242d02e74e1" providerId="ADAL" clId="{C1A15814-23AF-4A77-9079-7E478F8379F2}" dt="2026-08-06T00:54:28.066" v="867" actId="47"/>
          <pc:sldLayoutMkLst>
            <pc:docMk/>
            <pc:sldMasterMk cId="3405871311" sldId="2147483907"/>
            <pc:sldLayoutMk cId="3208818484" sldId="2147483927"/>
          </pc:sldLayoutMkLst>
        </pc:sldLayoutChg>
        <pc:sldLayoutChg chg="add del">
          <pc:chgData name="Adam Kane" userId="9a545e30-e843-45f7-82ff-2242d02e74e1" providerId="ADAL" clId="{C1A15814-23AF-4A77-9079-7E478F8379F2}" dt="2026-08-06T00:54:28.066" v="867" actId="47"/>
          <pc:sldLayoutMkLst>
            <pc:docMk/>
            <pc:sldMasterMk cId="3405871311" sldId="2147483907"/>
            <pc:sldLayoutMk cId="769167276" sldId="2147483928"/>
          </pc:sldLayoutMkLst>
        </pc:sldLayoutChg>
        <pc:sldLayoutChg chg="add del">
          <pc:chgData name="Adam Kane" userId="9a545e30-e843-45f7-82ff-2242d02e74e1" providerId="ADAL" clId="{C1A15814-23AF-4A77-9079-7E478F8379F2}" dt="2026-08-06T00:54:28.066" v="867" actId="47"/>
          <pc:sldLayoutMkLst>
            <pc:docMk/>
            <pc:sldMasterMk cId="3405871311" sldId="2147483907"/>
            <pc:sldLayoutMk cId="3031948567" sldId="2147483942"/>
          </pc:sldLayoutMkLst>
        </pc:sldLayoutChg>
        <pc:sldLayoutChg chg="add del">
          <pc:chgData name="Adam Kane" userId="9a545e30-e843-45f7-82ff-2242d02e74e1" providerId="ADAL" clId="{C1A15814-23AF-4A77-9079-7E478F8379F2}" dt="2026-08-06T00:54:28.066" v="867" actId="47"/>
          <pc:sldLayoutMkLst>
            <pc:docMk/>
            <pc:sldMasterMk cId="3405871311" sldId="2147483907"/>
            <pc:sldLayoutMk cId="2351923667" sldId="2147484016"/>
          </pc:sldLayoutMkLst>
        </pc:sldLayoutChg>
      </pc:sldMasterChg>
    </pc:docChg>
  </pc:docChgLst>
  <pc:docChgLst>
    <pc:chgData name="Adam Kane" userId="S::akane@forgefx.com::9a545e30-e843-45f7-82ff-2242d02e74e1" providerId="AD" clId="Web-{160971A9-4B82-1BA9-A8AD-559EA5E51578}"/>
    <pc:docChg chg="modSld">
      <pc:chgData name="Adam Kane" userId="S::akane@forgefx.com::9a545e30-e843-45f7-82ff-2242d02e74e1" providerId="AD" clId="Web-{160971A9-4B82-1BA9-A8AD-559EA5E51578}" dt="2026-08-05T22:50:32.955" v="43"/>
      <pc:docMkLst>
        <pc:docMk/>
      </pc:docMkLst>
    </pc:docChg>
  </pc:docChgLst>
  <pc:docChgLst>
    <pc:chgData name="Adam Kane" userId="S::akane@forgefx.com::9a545e30-e843-45f7-82ff-2242d02e74e1" providerId="AD" clId="Web-{33F89A7D-3489-1064-916B-AFC6FFB0F6ED}"/>
    <pc:docChg chg="modSld addSection">
      <pc:chgData name="Adam Kane" userId="S::akane@forgefx.com::9a545e30-e843-45f7-82ff-2242d02e74e1" providerId="AD" clId="Web-{33F89A7D-3489-1064-916B-AFC6FFB0F6ED}" dt="2026-08-03T04:11:26.559" v="338"/>
      <pc:docMkLst>
        <pc:docMk/>
      </pc:docMkLst>
    </pc:docChg>
  </pc:docChgLst>
  <pc:docChgLst>
    <pc:chgData name="Adam Kane" userId="S::akane@forgefx.com::9a545e30-e843-45f7-82ff-2242d02e74e1" providerId="AD" clId="Web-{6FEC7746-D549-D686-8B2E-E444434D52E3}"/>
    <pc:docChg chg="modSld sldOrd">
      <pc:chgData name="Adam Kane" userId="S::akane@forgefx.com::9a545e30-e843-45f7-82ff-2242d02e74e1" providerId="AD" clId="Web-{6FEC7746-D549-D686-8B2E-E444434D52E3}" dt="2026-07-30T03:21:29.828" v="2"/>
      <pc:docMkLst>
        <pc:docMk/>
      </pc:docMkLst>
    </pc:docChg>
  </pc:docChgLst>
  <pc:docChgLst>
    <pc:chgData name="Adam Kane" userId="S::akane@forgefx.com::9a545e30-e843-45f7-82ff-2242d02e74e1" providerId="AD" clId="Web-{1C600CE8-016C-E04A-36BA-A359601EB0CF}"/>
    <pc:docChg chg="modSld">
      <pc:chgData name="Adam Kane" userId="S::akane@forgefx.com::9a545e30-e843-45f7-82ff-2242d02e74e1" providerId="AD" clId="Web-{1C600CE8-016C-E04A-36BA-A359601EB0CF}" dt="2026-07-31T22:04:21.334" v="5" actId="14100"/>
      <pc:docMkLst>
        <pc:docMk/>
      </pc:docMkLst>
    </pc:docChg>
  </pc:docChgLst>
  <pc:docChgLst>
    <pc:chgData name="Adam Kane" userId="S::akane@forgefx.com::9a545e30-e843-45f7-82ff-2242d02e74e1" providerId="AD" clId="Web-{7888610C-31AB-A743-2DB7-4516C702E192}"/>
    <pc:docChg chg="addSld delSld modSld modSection">
      <pc:chgData name="Adam Kane" userId="S::akane@forgefx.com::9a545e30-e843-45f7-82ff-2242d02e74e1" providerId="AD" clId="Web-{7888610C-31AB-A743-2DB7-4516C702E192}" dt="2026-08-06T22:56:12.202" v="803"/>
      <pc:docMkLst>
        <pc:docMk/>
      </pc:docMkLst>
      <pc:sldChg chg="modSp add del">
        <pc:chgData name="Adam Kane" userId="S::akane@forgefx.com::9a545e30-e843-45f7-82ff-2242d02e74e1" providerId="AD" clId="Web-{7888610C-31AB-A743-2DB7-4516C702E192}" dt="2026-08-06T22:56:12.202" v="803"/>
        <pc:sldMkLst>
          <pc:docMk/>
          <pc:sldMk cId="2934790831" sldId="6087"/>
        </pc:sldMkLst>
        <pc:graphicFrameChg chg="mod modGraphic">
          <ac:chgData name="Adam Kane" userId="S::akane@forgefx.com::9a545e30-e843-45f7-82ff-2242d02e74e1" providerId="AD" clId="Web-{7888610C-31AB-A743-2DB7-4516C702E192}" dt="2026-08-06T22:56:12.202" v="803"/>
          <ac:graphicFrameMkLst>
            <pc:docMk/>
            <pc:sldMk cId="2934790831" sldId="6087"/>
            <ac:graphicFrameMk id="4" creationId="{B0A564B6-4112-47A5-9A10-9F11EC6472B9}"/>
          </ac:graphicFrameMkLst>
        </pc:graphicFrameChg>
      </pc:sldChg>
    </pc:docChg>
  </pc:docChgLst>
  <pc:docChgLst>
    <pc:chgData name="Adam Kane" userId="S::akane@forgefx.com::9a545e30-e843-45f7-82ff-2242d02e74e1" providerId="AD" clId="Web-{B754A598-A6D5-F5C1-B97C-352B82547502}"/>
    <pc:docChg chg="modSld">
      <pc:chgData name="Adam Kane" userId="S::akane@forgefx.com::9a545e30-e843-45f7-82ff-2242d02e74e1" providerId="AD" clId="Web-{B754A598-A6D5-F5C1-B97C-352B82547502}" dt="2026-08-03T02:19:42.949" v="9"/>
      <pc:docMkLst>
        <pc:docMk/>
      </pc:docMkLst>
    </pc:docChg>
  </pc:docChgLst>
  <pc:docChgLst>
    <pc:chgData name="Adam Kane" userId="S::akane@forgefx.com::9a545e30-e843-45f7-82ff-2242d02e74e1" providerId="AD" clId="Web-{BB75E92C-5BBB-6934-7796-D8CFAD06FD9E}"/>
    <pc:docChg chg="addSld delSld modSld modSection">
      <pc:chgData name="Adam Kane" userId="S::akane@forgefx.com::9a545e30-e843-45f7-82ff-2242d02e74e1" providerId="AD" clId="Web-{BB75E92C-5BBB-6934-7796-D8CFAD06FD9E}" dt="2026-07-31T21:51:32.415" v="69" actId="1076"/>
      <pc:docMkLst>
        <pc:docMk/>
      </pc:docMkLst>
    </pc:docChg>
  </pc:docChgLst>
  <pc:docChgLst>
    <pc:chgData name="Adam Kane" userId="S::akane@forgefx.com::9a545e30-e843-45f7-82ff-2242d02e74e1" providerId="AD" clId="Web-{1BC34565-2B2B-CE30-04D1-95C6DBD77CB4}"/>
    <pc:docChg chg="modSld">
      <pc:chgData name="Adam Kane" userId="S::akane@forgefx.com::9a545e30-e843-45f7-82ff-2242d02e74e1" providerId="AD" clId="Web-{1BC34565-2B2B-CE30-04D1-95C6DBD77CB4}" dt="2026-08-05T22:20:48.009" v="17"/>
      <pc:docMkLst>
        <pc:docMk/>
      </pc:docMkLst>
    </pc:docChg>
  </pc:docChgLst>
  <pc:docChgLst>
    <pc:chgData name="Greg Meyers" userId="bb63d2db-5553-4f4d-9e64-0f86a6c658f1" providerId="ADAL" clId="{D2C03EBB-28CC-41EB-AD62-8799E5DBBF80}"/>
    <pc:docChg chg="modSld">
      <pc:chgData name="Greg Meyers" userId="bb63d2db-5553-4f4d-9e64-0f86a6c658f1" providerId="ADAL" clId="{D2C03EBB-28CC-41EB-AD62-8799E5DBBF80}" dt="2026-07-30T02:31:02.457" v="1"/>
      <pc:docMkLst>
        <pc:docMk/>
      </pc:docMkLst>
    </pc:docChg>
  </pc:docChgLst>
  <pc:docChgLst>
    <pc:chgData name="Adam Kane" userId="S::akane@forgefx.com::9a545e30-e843-45f7-82ff-2242d02e74e1" providerId="AD" clId="Web-{43C0AF7C-89F3-3A26-5C20-1DB4392AF37E}"/>
    <pc:docChg chg="modSld">
      <pc:chgData name="Adam Kane" userId="S::akane@forgefx.com::9a545e30-e843-45f7-82ff-2242d02e74e1" providerId="AD" clId="Web-{43C0AF7C-89F3-3A26-5C20-1DB4392AF37E}" dt="2026-08-05T03:33:34.195" v="3"/>
      <pc:docMkLst>
        <pc:docMk/>
      </pc:docMkLst>
    </pc:docChg>
  </pc:docChgLst>
  <pc:docChgLst>
    <pc:chgData name="Adam Kane" userId="S::akane@forgefx.com::9a545e30-e843-45f7-82ff-2242d02e74e1" providerId="AD" clId="Web-{E7C17F66-92D3-E844-30CF-3A00FD7FEAA2}"/>
    <pc:docChg chg="modSld">
      <pc:chgData name="Adam Kane" userId="S::akane@forgefx.com::9a545e30-e843-45f7-82ff-2242d02e74e1" providerId="AD" clId="Web-{E7C17F66-92D3-E844-30CF-3A00FD7FEAA2}" dt="2026-08-05T21:48:10.407" v="19"/>
      <pc:docMkLst>
        <pc:docMk/>
      </pc:docMkLst>
    </pc:docChg>
  </pc:docChgLst>
  <pc:docChgLst>
    <pc:chgData name="Sara Golling" userId="5c194b56-a3ad-4ed5-aea4-b535be0c4b07" providerId="ADAL" clId="{6E042076-6565-42FA-B260-34940750F498}"/>
    <pc:docChg chg="undo redo custSel addSld delSld modSld sldOrd addSection delSection modSection">
      <pc:chgData name="Sara Golling" userId="5c194b56-a3ad-4ed5-aea4-b535be0c4b07" providerId="ADAL" clId="{6E042076-6565-42FA-B260-34940750F498}" dt="2026-08-03T19:22:14.880" v="6155" actId="20577"/>
      <pc:docMkLst>
        <pc:docMk/>
      </pc:docMkLst>
      <pc:sldChg chg="addSp delSp modSp add mod setBg">
        <pc:chgData name="Sara Golling" userId="5c194b56-a3ad-4ed5-aea4-b535be0c4b07" providerId="ADAL" clId="{6E042076-6565-42FA-B260-34940750F498}" dt="2026-08-03T19:00:31.527" v="5861" actId="6549"/>
        <pc:sldMkLst>
          <pc:docMk/>
          <pc:sldMk cId="4258500356" sldId="283"/>
        </pc:sldMkLst>
        <pc:spChg chg="mod">
          <ac:chgData name="Sara Golling" userId="5c194b56-a3ad-4ed5-aea4-b535be0c4b07" providerId="ADAL" clId="{6E042076-6565-42FA-B260-34940750F498}" dt="2026-07-30T15:19:14.862" v="3869" actId="20577"/>
          <ac:spMkLst>
            <pc:docMk/>
            <pc:sldMk cId="4258500356" sldId="283"/>
            <ac:spMk id="7" creationId="{6C919B37-0150-A37C-0C48-13CCCBE5C066}"/>
          </ac:spMkLst>
        </pc:spChg>
        <pc:spChg chg="mod">
          <ac:chgData name="Sara Golling" userId="5c194b56-a3ad-4ed5-aea4-b535be0c4b07" providerId="ADAL" clId="{6E042076-6565-42FA-B260-34940750F498}" dt="2026-08-03T06:04:35.252" v="5037" actId="20577"/>
          <ac:spMkLst>
            <pc:docMk/>
            <pc:sldMk cId="4258500356" sldId="283"/>
            <ac:spMk id="10" creationId="{7EFDB858-97E7-8E6A-01A9-6A438AC4B18F}"/>
          </ac:spMkLst>
        </pc:spChg>
        <pc:spChg chg="mod">
          <ac:chgData name="Sara Golling" userId="5c194b56-a3ad-4ed5-aea4-b535be0c4b07" providerId="ADAL" clId="{6E042076-6565-42FA-B260-34940750F498}" dt="2026-08-03T19:00:31.527" v="5861" actId="6549"/>
          <ac:spMkLst>
            <pc:docMk/>
            <pc:sldMk cId="4258500356" sldId="283"/>
            <ac:spMk id="11" creationId="{814D6F28-552A-0B55-FDE2-23FD171C576D}"/>
          </ac:spMkLst>
        </pc:spChg>
        <pc:spChg chg="mod">
          <ac:chgData name="Sara Golling" userId="5c194b56-a3ad-4ed5-aea4-b535be0c4b07" providerId="ADAL" clId="{6E042076-6565-42FA-B260-34940750F498}" dt="2026-07-30T15:18:35.015" v="3852" actId="1076"/>
          <ac:spMkLst>
            <pc:docMk/>
            <pc:sldMk cId="4258500356" sldId="283"/>
            <ac:spMk id="12" creationId="{052FFD7E-0A14-C3FE-8C3E-8737CC27B3D8}"/>
          </ac:spMkLst>
        </pc:spChg>
        <pc:spChg chg="add mod">
          <ac:chgData name="Sara Golling" userId="5c194b56-a3ad-4ed5-aea4-b535be0c4b07" providerId="ADAL" clId="{6E042076-6565-42FA-B260-34940750F498}" dt="2026-08-03T06:06:44.952" v="5132"/>
          <ac:spMkLst>
            <pc:docMk/>
            <pc:sldMk cId="4258500356" sldId="283"/>
            <ac:spMk id="17" creationId="{EC22F973-361F-7D4A-A1E8-ED239876F0E4}"/>
          </ac:spMkLst>
        </pc:spChg>
      </pc:sldChg>
      <pc:sldChg chg="ord">
        <pc:chgData name="Sara Golling" userId="5c194b56-a3ad-4ed5-aea4-b535be0c4b07" providerId="ADAL" clId="{6E042076-6565-42FA-B260-34940750F498}" dt="2026-07-29T23:59:50.029" v="2718"/>
        <pc:sldMkLst>
          <pc:docMk/>
          <pc:sldMk cId="1289268487" sldId="4841"/>
        </pc:sldMkLst>
      </pc:sldChg>
      <pc:sldChg chg="ord">
        <pc:chgData name="Sara Golling" userId="5c194b56-a3ad-4ed5-aea4-b535be0c4b07" providerId="ADAL" clId="{6E042076-6565-42FA-B260-34940750F498}" dt="2026-07-29T23:58:28.557" v="2708"/>
        <pc:sldMkLst>
          <pc:docMk/>
          <pc:sldMk cId="4071068278" sldId="4842"/>
        </pc:sldMkLst>
      </pc:sldChg>
      <pc:sldChg chg="ord">
        <pc:chgData name="Sara Golling" userId="5c194b56-a3ad-4ed5-aea4-b535be0c4b07" providerId="ADAL" clId="{6E042076-6565-42FA-B260-34940750F498}" dt="2026-07-29T23:59:50.029" v="2718"/>
        <pc:sldMkLst>
          <pc:docMk/>
          <pc:sldMk cId="1781282794" sldId="4845"/>
        </pc:sldMkLst>
      </pc:sldChg>
      <pc:sldChg chg="ord">
        <pc:chgData name="Sara Golling" userId="5c194b56-a3ad-4ed5-aea4-b535be0c4b07" providerId="ADAL" clId="{6E042076-6565-42FA-B260-34940750F498}" dt="2026-07-29T23:59:50.029" v="2718"/>
        <pc:sldMkLst>
          <pc:docMk/>
          <pc:sldMk cId="1320731078" sldId="5108"/>
        </pc:sldMkLst>
      </pc:sldChg>
      <pc:sldChg chg="ord">
        <pc:chgData name="Sara Golling" userId="5c194b56-a3ad-4ed5-aea4-b535be0c4b07" providerId="ADAL" clId="{6E042076-6565-42FA-B260-34940750F498}" dt="2026-07-29T23:59:50.029" v="2718"/>
        <pc:sldMkLst>
          <pc:docMk/>
          <pc:sldMk cId="3438290859" sldId="5109"/>
        </pc:sldMkLst>
      </pc:sldChg>
      <pc:sldChg chg="ord">
        <pc:chgData name="Sara Golling" userId="5c194b56-a3ad-4ed5-aea4-b535be0c4b07" providerId="ADAL" clId="{6E042076-6565-42FA-B260-34940750F498}" dt="2026-07-29T23:58:28.557" v="2708"/>
        <pc:sldMkLst>
          <pc:docMk/>
          <pc:sldMk cId="3188147404" sldId="5110"/>
        </pc:sldMkLst>
      </pc:sldChg>
      <pc:sldChg chg="ord">
        <pc:chgData name="Sara Golling" userId="5c194b56-a3ad-4ed5-aea4-b535be0c4b07" providerId="ADAL" clId="{6E042076-6565-42FA-B260-34940750F498}" dt="2026-07-29T23:58:28.557" v="2708"/>
        <pc:sldMkLst>
          <pc:docMk/>
          <pc:sldMk cId="277665273" sldId="5111"/>
        </pc:sldMkLst>
      </pc:sldChg>
      <pc:sldChg chg="ord">
        <pc:chgData name="Sara Golling" userId="5c194b56-a3ad-4ed5-aea4-b535be0c4b07" providerId="ADAL" clId="{6E042076-6565-42FA-B260-34940750F498}" dt="2026-07-29T23:58:28.557" v="2708"/>
        <pc:sldMkLst>
          <pc:docMk/>
          <pc:sldMk cId="1523179679" sldId="5155"/>
        </pc:sldMkLst>
      </pc:sldChg>
      <pc:sldChg chg="ord">
        <pc:chgData name="Sara Golling" userId="5c194b56-a3ad-4ed5-aea4-b535be0c4b07" providerId="ADAL" clId="{6E042076-6565-42FA-B260-34940750F498}" dt="2026-07-29T23:58:28.557" v="2708"/>
        <pc:sldMkLst>
          <pc:docMk/>
          <pc:sldMk cId="1015586715" sldId="5156"/>
        </pc:sldMkLst>
      </pc:sldChg>
      <pc:sldChg chg="ord">
        <pc:chgData name="Sara Golling" userId="5c194b56-a3ad-4ed5-aea4-b535be0c4b07" providerId="ADAL" clId="{6E042076-6565-42FA-B260-34940750F498}" dt="2026-07-29T23:58:28.557" v="2708"/>
        <pc:sldMkLst>
          <pc:docMk/>
          <pc:sldMk cId="600157580" sldId="5157"/>
        </pc:sldMkLst>
      </pc:sldChg>
      <pc:sldChg chg="ord">
        <pc:chgData name="Sara Golling" userId="5c194b56-a3ad-4ed5-aea4-b535be0c4b07" providerId="ADAL" clId="{6E042076-6565-42FA-B260-34940750F498}" dt="2026-07-29T23:58:28.557" v="2708"/>
        <pc:sldMkLst>
          <pc:docMk/>
          <pc:sldMk cId="2472978121" sldId="5160"/>
        </pc:sldMkLst>
      </pc:sldChg>
      <pc:sldChg chg="ord">
        <pc:chgData name="Sara Golling" userId="5c194b56-a3ad-4ed5-aea4-b535be0c4b07" providerId="ADAL" clId="{6E042076-6565-42FA-B260-34940750F498}" dt="2026-07-29T23:58:28.557" v="2708"/>
        <pc:sldMkLst>
          <pc:docMk/>
          <pc:sldMk cId="2146335293" sldId="5161"/>
        </pc:sldMkLst>
      </pc:sldChg>
      <pc:sldChg chg="ord">
        <pc:chgData name="Sara Golling" userId="5c194b56-a3ad-4ed5-aea4-b535be0c4b07" providerId="ADAL" clId="{6E042076-6565-42FA-B260-34940750F498}" dt="2026-07-29T23:58:28.557" v="2708"/>
        <pc:sldMkLst>
          <pc:docMk/>
          <pc:sldMk cId="1484334150" sldId="5162"/>
        </pc:sldMkLst>
      </pc:sldChg>
      <pc:sldChg chg="modSp mod ord">
        <pc:chgData name="Sara Golling" userId="5c194b56-a3ad-4ed5-aea4-b535be0c4b07" providerId="ADAL" clId="{6E042076-6565-42FA-B260-34940750F498}" dt="2026-07-29T23:58:28.557" v="2708"/>
        <pc:sldMkLst>
          <pc:docMk/>
          <pc:sldMk cId="1351458686" sldId="5164"/>
        </pc:sldMkLst>
        <pc:picChg chg="mod">
          <ac:chgData name="Sara Golling" userId="5c194b56-a3ad-4ed5-aea4-b535be0c4b07" providerId="ADAL" clId="{6E042076-6565-42FA-B260-34940750F498}" dt="2026-07-29T23:40:24.611" v="2559" actId="26606"/>
          <ac:picMkLst>
            <pc:docMk/>
            <pc:sldMk cId="1351458686" sldId="5164"/>
            <ac:picMk id="22" creationId="{33872BDB-7F72-4605-A598-7688E974AA7B}"/>
          </ac:picMkLst>
        </pc:picChg>
      </pc:sldChg>
      <pc:sldChg chg="ord">
        <pc:chgData name="Sara Golling" userId="5c194b56-a3ad-4ed5-aea4-b535be0c4b07" providerId="ADAL" clId="{6E042076-6565-42FA-B260-34940750F498}" dt="2026-07-29T23:58:28.557" v="2708"/>
        <pc:sldMkLst>
          <pc:docMk/>
          <pc:sldMk cId="2964795013" sldId="5165"/>
        </pc:sldMkLst>
      </pc:sldChg>
      <pc:sldChg chg="ord">
        <pc:chgData name="Sara Golling" userId="5c194b56-a3ad-4ed5-aea4-b535be0c4b07" providerId="ADAL" clId="{6E042076-6565-42FA-B260-34940750F498}" dt="2026-07-29T23:58:28.557" v="2708"/>
        <pc:sldMkLst>
          <pc:docMk/>
          <pc:sldMk cId="1963363961" sldId="5166"/>
        </pc:sldMkLst>
      </pc:sldChg>
      <pc:sldChg chg="ord">
        <pc:chgData name="Sara Golling" userId="5c194b56-a3ad-4ed5-aea4-b535be0c4b07" providerId="ADAL" clId="{6E042076-6565-42FA-B260-34940750F498}" dt="2026-07-29T23:58:28.557" v="2708"/>
        <pc:sldMkLst>
          <pc:docMk/>
          <pc:sldMk cId="2552718051" sldId="5168"/>
        </pc:sldMkLst>
      </pc:sldChg>
      <pc:sldChg chg="ord">
        <pc:chgData name="Sara Golling" userId="5c194b56-a3ad-4ed5-aea4-b535be0c4b07" providerId="ADAL" clId="{6E042076-6565-42FA-B260-34940750F498}" dt="2026-07-29T23:58:28.557" v="2708"/>
        <pc:sldMkLst>
          <pc:docMk/>
          <pc:sldMk cId="2234129945" sldId="5169"/>
        </pc:sldMkLst>
      </pc:sldChg>
      <pc:sldChg chg="ord">
        <pc:chgData name="Sara Golling" userId="5c194b56-a3ad-4ed5-aea4-b535be0c4b07" providerId="ADAL" clId="{6E042076-6565-42FA-B260-34940750F498}" dt="2026-07-29T23:59:50.029" v="2718"/>
        <pc:sldMkLst>
          <pc:docMk/>
          <pc:sldMk cId="2745438431" sldId="5205"/>
        </pc:sldMkLst>
      </pc:sldChg>
      <pc:sldChg chg="modSp mod ord">
        <pc:chgData name="Sara Golling" userId="5c194b56-a3ad-4ed5-aea4-b535be0c4b07" providerId="ADAL" clId="{6E042076-6565-42FA-B260-34940750F498}" dt="2026-08-03T19:22:14.880" v="6155" actId="20577"/>
        <pc:sldMkLst>
          <pc:docMk/>
          <pc:sldMk cId="2547055739" sldId="5214"/>
        </pc:sldMkLst>
        <pc:spChg chg="mod">
          <ac:chgData name="Sara Golling" userId="5c194b56-a3ad-4ed5-aea4-b535be0c4b07" providerId="ADAL" clId="{6E042076-6565-42FA-B260-34940750F498}" dt="2026-08-03T19:22:14.880" v="6155" actId="20577"/>
          <ac:spMkLst>
            <pc:docMk/>
            <pc:sldMk cId="2547055739" sldId="5214"/>
            <ac:spMk id="48" creationId="{9A457EB7-D3AD-456A-9549-CE68B340CFB4}"/>
          </ac:spMkLst>
        </pc:spChg>
        <pc:spChg chg="mod">
          <ac:chgData name="Sara Golling" userId="5c194b56-a3ad-4ed5-aea4-b535be0c4b07" providerId="ADAL" clId="{6E042076-6565-42FA-B260-34940750F498}" dt="2026-08-03T19:22:06.412" v="6153" actId="20577"/>
          <ac:spMkLst>
            <pc:docMk/>
            <pc:sldMk cId="2547055739" sldId="5214"/>
            <ac:spMk id="55" creationId="{53A3CDF4-CFDC-4B73-8BAB-FC7D1E4AFDCC}"/>
          </ac:spMkLst>
        </pc:spChg>
      </pc:sldChg>
      <pc:sldChg chg="ord">
        <pc:chgData name="Sara Golling" userId="5c194b56-a3ad-4ed5-aea4-b535be0c4b07" providerId="ADAL" clId="{6E042076-6565-42FA-B260-34940750F498}" dt="2026-07-29T23:58:28.557" v="2708"/>
        <pc:sldMkLst>
          <pc:docMk/>
          <pc:sldMk cId="3803426982" sldId="5225"/>
        </pc:sldMkLst>
      </pc:sldChg>
      <pc:sldChg chg="ord">
        <pc:chgData name="Sara Golling" userId="5c194b56-a3ad-4ed5-aea4-b535be0c4b07" providerId="ADAL" clId="{6E042076-6565-42FA-B260-34940750F498}" dt="2026-07-29T23:58:28.557" v="2708"/>
        <pc:sldMkLst>
          <pc:docMk/>
          <pc:sldMk cId="1392249462" sldId="5227"/>
        </pc:sldMkLst>
      </pc:sldChg>
      <pc:sldChg chg="ord">
        <pc:chgData name="Sara Golling" userId="5c194b56-a3ad-4ed5-aea4-b535be0c4b07" providerId="ADAL" clId="{6E042076-6565-42FA-B260-34940750F498}" dt="2026-07-29T23:58:28.557" v="2708"/>
        <pc:sldMkLst>
          <pc:docMk/>
          <pc:sldMk cId="1080800406" sldId="5909"/>
        </pc:sldMkLst>
      </pc:sldChg>
      <pc:sldChg chg="modSp mod ord">
        <pc:chgData name="Sara Golling" userId="5c194b56-a3ad-4ed5-aea4-b535be0c4b07" providerId="ADAL" clId="{6E042076-6565-42FA-B260-34940750F498}" dt="2026-07-29T23:58:28.557" v="2708"/>
        <pc:sldMkLst>
          <pc:docMk/>
          <pc:sldMk cId="457837076" sldId="5910"/>
        </pc:sldMkLst>
        <pc:picChg chg="mod">
          <ac:chgData name="Sara Golling" userId="5c194b56-a3ad-4ed5-aea4-b535be0c4b07" providerId="ADAL" clId="{6E042076-6565-42FA-B260-34940750F498}" dt="2026-07-29T23:40:24.611" v="2559" actId="26606"/>
          <ac:picMkLst>
            <pc:docMk/>
            <pc:sldMk cId="457837076" sldId="5910"/>
            <ac:picMk id="17" creationId="{C5F88647-43DE-86A7-A4DD-222E9A4DE4B5}"/>
          </ac:picMkLst>
        </pc:picChg>
      </pc:sldChg>
      <pc:sldChg chg="modSp mod ord">
        <pc:chgData name="Sara Golling" userId="5c194b56-a3ad-4ed5-aea4-b535be0c4b07" providerId="ADAL" clId="{6E042076-6565-42FA-B260-34940750F498}" dt="2026-07-29T23:58:28.557" v="2708"/>
        <pc:sldMkLst>
          <pc:docMk/>
          <pc:sldMk cId="4238524386" sldId="5911"/>
        </pc:sldMkLst>
        <pc:picChg chg="mod">
          <ac:chgData name="Sara Golling" userId="5c194b56-a3ad-4ed5-aea4-b535be0c4b07" providerId="ADAL" clId="{6E042076-6565-42FA-B260-34940750F498}" dt="2026-07-29T23:40:24.611" v="2559" actId="26606"/>
          <ac:picMkLst>
            <pc:docMk/>
            <pc:sldMk cId="4238524386" sldId="5911"/>
            <ac:picMk id="3" creationId="{674E2514-7821-F421-3C8B-1C342F762CF2}"/>
          </ac:picMkLst>
        </pc:picChg>
        <pc:picChg chg="mod">
          <ac:chgData name="Sara Golling" userId="5c194b56-a3ad-4ed5-aea4-b535be0c4b07" providerId="ADAL" clId="{6E042076-6565-42FA-B260-34940750F498}" dt="2026-07-29T23:40:24.611" v="2559" actId="26606"/>
          <ac:picMkLst>
            <pc:docMk/>
            <pc:sldMk cId="4238524386" sldId="5911"/>
            <ac:picMk id="75" creationId="{D226E043-2758-46FD-8F29-973A7D53FA6A}"/>
          </ac:picMkLst>
        </pc:picChg>
      </pc:sldChg>
      <pc:sldChg chg="add ord">
        <pc:chgData name="Sara Golling" userId="5c194b56-a3ad-4ed5-aea4-b535be0c4b07" providerId="ADAL" clId="{6E042076-6565-42FA-B260-34940750F498}" dt="2026-07-29T23:58:51.751" v="2713"/>
        <pc:sldMkLst>
          <pc:docMk/>
          <pc:sldMk cId="3813429873" sldId="6061"/>
        </pc:sldMkLst>
      </pc:sldChg>
      <pc:sldChg chg="delSp modSp add mod">
        <pc:chgData name="Sara Golling" userId="5c194b56-a3ad-4ed5-aea4-b535be0c4b07" providerId="ADAL" clId="{6E042076-6565-42FA-B260-34940750F498}" dt="2026-08-03T18:59:28.590" v="5858" actId="21"/>
        <pc:sldMkLst>
          <pc:docMk/>
          <pc:sldMk cId="3532603210" sldId="6064"/>
        </pc:sldMkLst>
        <pc:picChg chg="mod modCrop">
          <ac:chgData name="Sara Golling" userId="5c194b56-a3ad-4ed5-aea4-b535be0c4b07" providerId="ADAL" clId="{6E042076-6565-42FA-B260-34940750F498}" dt="2026-07-30T14:01:16.050" v="3588" actId="18131"/>
          <ac:picMkLst>
            <pc:docMk/>
            <pc:sldMk cId="3532603210" sldId="6064"/>
            <ac:picMk id="3" creationId="{C257CED6-40A9-EEE2-FC0E-07E30EF4892A}"/>
          </ac:picMkLst>
        </pc:picChg>
      </pc:sldChg>
      <pc:sldChg chg="addSp modSp add mod ord">
        <pc:chgData name="Sara Golling" userId="5c194b56-a3ad-4ed5-aea4-b535be0c4b07" providerId="ADAL" clId="{6E042076-6565-42FA-B260-34940750F498}" dt="2026-08-03T19:11:38.459" v="6055"/>
        <pc:sldMkLst>
          <pc:docMk/>
          <pc:sldMk cId="4240736896" sldId="6070"/>
        </pc:sldMkLst>
        <pc:spChg chg="mod">
          <ac:chgData name="Sara Golling" userId="5c194b56-a3ad-4ed5-aea4-b535be0c4b07" providerId="ADAL" clId="{6E042076-6565-42FA-B260-34940750F498}" dt="2026-08-03T19:11:38.459" v="6055"/>
          <ac:spMkLst>
            <pc:docMk/>
            <pc:sldMk cId="4240736896" sldId="6070"/>
            <ac:spMk id="4" creationId="{8B3EEA66-8CD9-CD43-5A7B-DA694F17A0C4}"/>
          </ac:spMkLst>
        </pc:spChg>
        <pc:spChg chg="add mod">
          <ac:chgData name="Sara Golling" userId="5c194b56-a3ad-4ed5-aea4-b535be0c4b07" providerId="ADAL" clId="{6E042076-6565-42FA-B260-34940750F498}" dt="2026-07-30T14:58:50.087" v="3791" actId="1076"/>
          <ac:spMkLst>
            <pc:docMk/>
            <pc:sldMk cId="4240736896" sldId="6070"/>
            <ac:spMk id="5" creationId="{4BF6A40C-6656-FCC0-F005-1DCB92153E1F}"/>
          </ac:spMkLst>
        </pc:spChg>
        <pc:spChg chg="mod">
          <ac:chgData name="Sara Golling" userId="5c194b56-a3ad-4ed5-aea4-b535be0c4b07" providerId="ADAL" clId="{6E042076-6565-42FA-B260-34940750F498}" dt="2026-08-03T06:15:03.997" v="5178" actId="20577"/>
          <ac:spMkLst>
            <pc:docMk/>
            <pc:sldMk cId="4240736896" sldId="6070"/>
            <ac:spMk id="23" creationId="{74075C2B-B6BA-3968-9269-D3A29E88ADD6}"/>
          </ac:spMkLst>
        </pc:spChg>
        <pc:picChg chg="mod">
          <ac:chgData name="Sara Golling" userId="5c194b56-a3ad-4ed5-aea4-b535be0c4b07" providerId="ADAL" clId="{6E042076-6565-42FA-B260-34940750F498}" dt="2026-07-30T14:58:13.769" v="3777" actId="1076"/>
          <ac:picMkLst>
            <pc:docMk/>
            <pc:sldMk cId="4240736896" sldId="6070"/>
            <ac:picMk id="9" creationId="{38FF9A95-9A9E-E1EB-8357-05DC5A0797C2}"/>
          </ac:picMkLst>
        </pc:picChg>
      </pc:sldChg>
      <pc:sldChg chg="addSp delSp modSp add mod ord">
        <pc:chgData name="Sara Golling" userId="5c194b56-a3ad-4ed5-aea4-b535be0c4b07" providerId="ADAL" clId="{6E042076-6565-42FA-B260-34940750F498}" dt="2026-08-03T19:08:03.075" v="6045" actId="403"/>
        <pc:sldMkLst>
          <pc:docMk/>
          <pc:sldMk cId="1130771201" sldId="6071"/>
        </pc:sldMkLst>
        <pc:spChg chg="mod">
          <ac:chgData name="Sara Golling" userId="5c194b56-a3ad-4ed5-aea4-b535be0c4b07" providerId="ADAL" clId="{6E042076-6565-42FA-B260-34940750F498}" dt="2026-08-03T06:09:10.938" v="5171" actId="20577"/>
          <ac:spMkLst>
            <pc:docMk/>
            <pc:sldMk cId="1130771201" sldId="6071"/>
            <ac:spMk id="10" creationId="{3EB1841D-7544-A3EE-C309-5722ECD39FDD}"/>
          </ac:spMkLst>
        </pc:spChg>
        <pc:spChg chg="mod">
          <ac:chgData name="Sara Golling" userId="5c194b56-a3ad-4ed5-aea4-b535be0c4b07" providerId="ADAL" clId="{6E042076-6565-42FA-B260-34940750F498}" dt="2026-07-30T15:41:57.386" v="4098" actId="164"/>
          <ac:spMkLst>
            <pc:docMk/>
            <pc:sldMk cId="1130771201" sldId="6071"/>
            <ac:spMk id="15" creationId="{30E6D19C-FDFE-2719-8DE1-661DC7D4490F}"/>
          </ac:spMkLst>
        </pc:spChg>
        <pc:spChg chg="mod topLvl">
          <ac:chgData name="Sara Golling" userId="5c194b56-a3ad-4ed5-aea4-b535be0c4b07" providerId="ADAL" clId="{6E042076-6565-42FA-B260-34940750F498}" dt="2026-07-30T15:45:57.601" v="4129" actId="1076"/>
          <ac:spMkLst>
            <pc:docMk/>
            <pc:sldMk cId="1130771201" sldId="6071"/>
            <ac:spMk id="18" creationId="{9582FA50-295C-A796-20A8-E95053F901B7}"/>
          </ac:spMkLst>
        </pc:spChg>
        <pc:spChg chg="mod topLvl">
          <ac:chgData name="Sara Golling" userId="5c194b56-a3ad-4ed5-aea4-b535be0c4b07" providerId="ADAL" clId="{6E042076-6565-42FA-B260-34940750F498}" dt="2026-07-30T15:41:57.386" v="4098" actId="164"/>
          <ac:spMkLst>
            <pc:docMk/>
            <pc:sldMk cId="1130771201" sldId="6071"/>
            <ac:spMk id="25" creationId="{70F2208D-23A8-F04F-8528-FD1CF76CFE2B}"/>
          </ac:spMkLst>
        </pc:spChg>
        <pc:spChg chg="mod topLvl">
          <ac:chgData name="Sara Golling" userId="5c194b56-a3ad-4ed5-aea4-b535be0c4b07" providerId="ADAL" clId="{6E042076-6565-42FA-B260-34940750F498}" dt="2026-07-30T15:44:00.645" v="4108" actId="164"/>
          <ac:spMkLst>
            <pc:docMk/>
            <pc:sldMk cId="1130771201" sldId="6071"/>
            <ac:spMk id="26" creationId="{49B87F03-F81B-2BF4-3273-D0ECCC5B93DD}"/>
          </ac:spMkLst>
        </pc:spChg>
        <pc:spChg chg="mod topLvl">
          <ac:chgData name="Sara Golling" userId="5c194b56-a3ad-4ed5-aea4-b535be0c4b07" providerId="ADAL" clId="{6E042076-6565-42FA-B260-34940750F498}" dt="2026-07-30T15:44:00.645" v="4108" actId="164"/>
          <ac:spMkLst>
            <pc:docMk/>
            <pc:sldMk cId="1130771201" sldId="6071"/>
            <ac:spMk id="27" creationId="{0EA28D95-E53F-A01B-3E12-DD49ED0B39A6}"/>
          </ac:spMkLst>
        </pc:spChg>
        <pc:spChg chg="mod">
          <ac:chgData name="Sara Golling" userId="5c194b56-a3ad-4ed5-aea4-b535be0c4b07" providerId="ADAL" clId="{6E042076-6565-42FA-B260-34940750F498}" dt="2026-07-30T15:44:00.645" v="4108" actId="164"/>
          <ac:spMkLst>
            <pc:docMk/>
            <pc:sldMk cId="1130771201" sldId="6071"/>
            <ac:spMk id="32" creationId="{79058A8A-57B7-DE74-7BFF-3C650B383CED}"/>
          </ac:spMkLst>
        </pc:spChg>
        <pc:spChg chg="mod topLvl">
          <ac:chgData name="Sara Golling" userId="5c194b56-a3ad-4ed5-aea4-b535be0c4b07" providerId="ADAL" clId="{6E042076-6565-42FA-B260-34940750F498}" dt="2026-07-30T15:42:16.499" v="4100" actId="164"/>
          <ac:spMkLst>
            <pc:docMk/>
            <pc:sldMk cId="1130771201" sldId="6071"/>
            <ac:spMk id="33" creationId="{8515C32A-7A98-6C7E-CB4B-827BB62DF0D0}"/>
          </ac:spMkLst>
        </pc:spChg>
        <pc:spChg chg="mod topLvl">
          <ac:chgData name="Sara Golling" userId="5c194b56-a3ad-4ed5-aea4-b535be0c4b07" providerId="ADAL" clId="{6E042076-6565-42FA-B260-34940750F498}" dt="2026-07-30T15:42:16.499" v="4100" actId="164"/>
          <ac:spMkLst>
            <pc:docMk/>
            <pc:sldMk cId="1130771201" sldId="6071"/>
            <ac:spMk id="34" creationId="{3B399FB7-785D-D741-61E6-40989BFC7489}"/>
          </ac:spMkLst>
        </pc:spChg>
        <pc:spChg chg="mod topLvl">
          <ac:chgData name="Sara Golling" userId="5c194b56-a3ad-4ed5-aea4-b535be0c4b07" providerId="ADAL" clId="{6E042076-6565-42FA-B260-34940750F498}" dt="2026-08-03T19:04:45.934" v="5981"/>
          <ac:spMkLst>
            <pc:docMk/>
            <pc:sldMk cId="1130771201" sldId="6071"/>
            <ac:spMk id="37" creationId="{4BCF86C7-43AB-C048-6406-CA50ECE24EE7}"/>
          </ac:spMkLst>
        </pc:spChg>
        <pc:spChg chg="mod topLvl">
          <ac:chgData name="Sara Golling" userId="5c194b56-a3ad-4ed5-aea4-b535be0c4b07" providerId="ADAL" clId="{6E042076-6565-42FA-B260-34940750F498}" dt="2026-07-30T15:43:01.476" v="4103" actId="164"/>
          <ac:spMkLst>
            <pc:docMk/>
            <pc:sldMk cId="1130771201" sldId="6071"/>
            <ac:spMk id="38" creationId="{FBFC0A18-7C9A-94E2-EFB6-E66F8E72285B}"/>
          </ac:spMkLst>
        </pc:spChg>
        <pc:spChg chg="mod topLvl">
          <ac:chgData name="Sara Golling" userId="5c194b56-a3ad-4ed5-aea4-b535be0c4b07" providerId="ADAL" clId="{6E042076-6565-42FA-B260-34940750F498}" dt="2026-07-30T15:43:01.476" v="4103" actId="164"/>
          <ac:spMkLst>
            <pc:docMk/>
            <pc:sldMk cId="1130771201" sldId="6071"/>
            <ac:spMk id="39" creationId="{16E51026-7D51-35E5-A219-0CBE676C13F6}"/>
          </ac:spMkLst>
        </pc:spChg>
        <pc:spChg chg="mod topLvl">
          <ac:chgData name="Sara Golling" userId="5c194b56-a3ad-4ed5-aea4-b535be0c4b07" providerId="ADAL" clId="{6E042076-6565-42FA-B260-34940750F498}" dt="2026-08-03T19:05:16.141" v="5984" actId="20577"/>
          <ac:spMkLst>
            <pc:docMk/>
            <pc:sldMk cId="1130771201" sldId="6071"/>
            <ac:spMk id="42" creationId="{08A23214-FA5B-5AE6-5349-5716E715C56B}"/>
          </ac:spMkLst>
        </pc:spChg>
      </pc:sldChg>
      <pc:sldChg chg="add del">
        <pc:chgData name="Sara Golling" userId="5c194b56-a3ad-4ed5-aea4-b535be0c4b07" providerId="ADAL" clId="{6E042076-6565-42FA-B260-34940750F498}" dt="2026-07-30T21:35:45.401" v="4531" actId="47"/>
        <pc:sldMkLst>
          <pc:docMk/>
          <pc:sldMk cId="1718251785" sldId="6073"/>
        </pc:sldMkLst>
      </pc:sldChg>
      <pc:sldChg chg="addSp delSp modSp add mod">
        <pc:chgData name="Sara Golling" userId="5c194b56-a3ad-4ed5-aea4-b535be0c4b07" providerId="ADAL" clId="{6E042076-6565-42FA-B260-34940750F498}" dt="2026-08-03T19:14:15.701" v="6104" actId="20577"/>
        <pc:sldMkLst>
          <pc:docMk/>
          <pc:sldMk cId="3952595498" sldId="6074"/>
        </pc:sldMkLst>
        <pc:spChg chg="mod">
          <ac:chgData name="Sara Golling" userId="5c194b56-a3ad-4ed5-aea4-b535be0c4b07" providerId="ADAL" clId="{6E042076-6565-42FA-B260-34940750F498}" dt="2026-08-03T16:56:13.951" v="5611" actId="20577"/>
          <ac:spMkLst>
            <pc:docMk/>
            <pc:sldMk cId="3952595498" sldId="6074"/>
            <ac:spMk id="10" creationId="{F0BB6A72-35C0-C9AB-DEE2-FA8481D4E902}"/>
          </ac:spMkLst>
        </pc:spChg>
        <pc:spChg chg="mod">
          <ac:chgData name="Sara Golling" userId="5c194b56-a3ad-4ed5-aea4-b535be0c4b07" providerId="ADAL" clId="{6E042076-6565-42FA-B260-34940750F498}" dt="2026-08-03T06:15:16.005" v="5182" actId="20577"/>
          <ac:spMkLst>
            <pc:docMk/>
            <pc:sldMk cId="3952595498" sldId="6074"/>
            <ac:spMk id="11" creationId="{3B847EC7-5F19-EFC7-CA7D-7E36AD700AE4}"/>
          </ac:spMkLst>
        </pc:spChg>
        <pc:spChg chg="add mod">
          <ac:chgData name="Sara Golling" userId="5c194b56-a3ad-4ed5-aea4-b535be0c4b07" providerId="ADAL" clId="{6E042076-6565-42FA-B260-34940750F498}" dt="2026-08-03T19:14:09.566" v="6102" actId="20577"/>
          <ac:spMkLst>
            <pc:docMk/>
            <pc:sldMk cId="3952595498" sldId="6074"/>
            <ac:spMk id="19" creationId="{68C90711-9BBF-A1E7-0525-CE4243ABA30C}"/>
          </ac:spMkLst>
        </pc:spChg>
        <pc:graphicFrameChg chg="add mod modGraphic">
          <ac:chgData name="Sara Golling" userId="5c194b56-a3ad-4ed5-aea4-b535be0c4b07" providerId="ADAL" clId="{6E042076-6565-42FA-B260-34940750F498}" dt="2026-08-03T19:14:15.701" v="6104" actId="20577"/>
          <ac:graphicFrameMkLst>
            <pc:docMk/>
            <pc:sldMk cId="3952595498" sldId="6074"/>
            <ac:graphicFrameMk id="9" creationId="{A7C2D0BC-1DC7-2229-726B-E72CFEF9425A}"/>
          </ac:graphicFrameMkLst>
        </pc:graphicFrameChg>
      </pc:sldChg>
      <pc:sldChg chg="addSp modSp add mod">
        <pc:chgData name="Sara Golling" userId="5c194b56-a3ad-4ed5-aea4-b535be0c4b07" providerId="ADAL" clId="{6E042076-6565-42FA-B260-34940750F498}" dt="2026-08-03T18:44:59.651" v="5857" actId="404"/>
        <pc:sldMkLst>
          <pc:docMk/>
          <pc:sldMk cId="4103119022" sldId="6077"/>
        </pc:sldMkLst>
        <pc:spChg chg="add mod">
          <ac:chgData name="Sara Golling" userId="5c194b56-a3ad-4ed5-aea4-b535be0c4b07" providerId="ADAL" clId="{6E042076-6565-42FA-B260-34940750F498}" dt="2026-08-03T05:45:34.055" v="4874" actId="14100"/>
          <ac:spMkLst>
            <pc:docMk/>
            <pc:sldMk cId="4103119022" sldId="6077"/>
            <ac:spMk id="7" creationId="{6DEDACF2-089C-70F0-5B22-93B5E9D85C5A}"/>
          </ac:spMkLst>
        </pc:spChg>
        <pc:spChg chg="mod">
          <ac:chgData name="Sara Golling" userId="5c194b56-a3ad-4ed5-aea4-b535be0c4b07" providerId="ADAL" clId="{6E042076-6565-42FA-B260-34940750F498}" dt="2026-08-03T18:41:41.218" v="5778"/>
          <ac:spMkLst>
            <pc:docMk/>
            <pc:sldMk cId="4103119022" sldId="6077"/>
            <ac:spMk id="10" creationId="{12D6FAF1-AD76-77FA-C7CF-ED2D90B54CB9}"/>
          </ac:spMkLst>
        </pc:spChg>
        <pc:spChg chg="mod">
          <ac:chgData name="Sara Golling" userId="5c194b56-a3ad-4ed5-aea4-b535be0c4b07" providerId="ADAL" clId="{6E042076-6565-42FA-B260-34940750F498}" dt="2026-08-03T06:16:05.981" v="5190" actId="20577"/>
          <ac:spMkLst>
            <pc:docMk/>
            <pc:sldMk cId="4103119022" sldId="6077"/>
            <ac:spMk id="11" creationId="{4607EED6-FFCE-DA2A-F703-2CA8E66F44F3}"/>
          </ac:spMkLst>
        </pc:spChg>
        <pc:graphicFrameChg chg="add mod modGraphic">
          <ac:chgData name="Sara Golling" userId="5c194b56-a3ad-4ed5-aea4-b535be0c4b07" providerId="ADAL" clId="{6E042076-6565-42FA-B260-34940750F498}" dt="2026-08-03T18:44:59.651" v="5857" actId="404"/>
          <ac:graphicFrameMkLst>
            <pc:docMk/>
            <pc:sldMk cId="4103119022" sldId="6077"/>
            <ac:graphicFrameMk id="5" creationId="{8ADDF243-381D-4018-F22A-D420D6D1A8DC}"/>
          </ac:graphicFrameMkLst>
        </pc:graphicFrameChg>
      </pc:sldChg>
      <pc:sldMasterChg chg="delSldLayout">
        <pc:chgData name="Sara Golling" userId="5c194b56-a3ad-4ed5-aea4-b535be0c4b07" providerId="ADAL" clId="{6E042076-6565-42FA-B260-34940750F498}" dt="2026-08-03T04:47:19.262" v="4540" actId="2696"/>
        <pc:sldMasterMkLst>
          <pc:docMk/>
          <pc:sldMasterMk cId="3405871311" sldId="2147483907"/>
        </pc:sldMasterMkLst>
      </pc:sldMasterChg>
    </pc:docChg>
  </pc:docChgLst>
  <pc:docChgLst>
    <pc:chgData name="Adam Kane" userId="9a545e30-e843-45f7-82ff-2242d02e74e1" providerId="ADAL" clId="{B2F550D8-2F73-5B8F-B0E2-62286CB91332}"/>
    <pc:docChg chg="delSld modSection">
      <pc:chgData name="Adam Kane" userId="9a545e30-e843-45f7-82ff-2242d02e74e1" providerId="ADAL" clId="{B2F550D8-2F73-5B8F-B0E2-62286CB91332}" dt="2026-08-02T19:36:05.443" v="0" actId="2696"/>
      <pc:docMkLst>
        <pc:docMk/>
      </pc:docMkLst>
    </pc:docChg>
  </pc:docChgLst>
  <pc:docChgLst>
    <pc:chgData name="Adam Kane" userId="S::akane@forgefx.com::9a545e30-e843-45f7-82ff-2242d02e74e1" providerId="AD" clId="Web-{51F211EB-66F8-3115-FD86-5354B6CBB275}"/>
    <pc:docChg chg="addSld modSld modSection">
      <pc:chgData name="Adam Kane" userId="S::akane@forgefx.com::9a545e30-e843-45f7-82ff-2242d02e74e1" providerId="AD" clId="Web-{51F211EB-66F8-3115-FD86-5354B6CBB275}" dt="2026-08-02T17:49:05.291" v="7"/>
      <pc:docMkLst>
        <pc:docMk/>
      </pc:docMkLst>
    </pc:docChg>
  </pc:docChgLst>
  <pc:docChgLst>
    <pc:chgData name="Gen Moore" userId="7344d1be-7da3-4dca-94bf-ce3e70949899" providerId="ADAL" clId="{65E8449C-59C8-45AA-816F-220F4629EEF2}"/>
    <pc:docChg chg="undo custSel addSld delSld modSld modSection">
      <pc:chgData name="Gen Moore" userId="7344d1be-7da3-4dca-94bf-ce3e70949899" providerId="ADAL" clId="{65E8449C-59C8-45AA-816F-220F4629EEF2}" dt="2026-08-07T03:19:28.087" v="4964" actId="14100"/>
      <pc:docMkLst>
        <pc:docMk/>
      </pc:docMkLst>
      <pc:sldChg chg="addSp delSp modSp mod">
        <pc:chgData name="Gen Moore" userId="7344d1be-7da3-4dca-94bf-ce3e70949899" providerId="ADAL" clId="{65E8449C-59C8-45AA-816F-220F4629EEF2}" dt="2026-08-07T00:56:02.715" v="4299" actId="1035"/>
        <pc:sldMkLst>
          <pc:docMk/>
          <pc:sldMk cId="4258500356" sldId="283"/>
        </pc:sldMkLst>
        <pc:spChg chg="add">
          <ac:chgData name="Gen Moore" userId="7344d1be-7da3-4dca-94bf-ce3e70949899" providerId="ADAL" clId="{65E8449C-59C8-45AA-816F-220F4629EEF2}" dt="2026-07-30T17:14:40.440" v="759" actId="22"/>
          <ac:spMkLst>
            <pc:docMk/>
            <pc:sldMk cId="4258500356" sldId="283"/>
            <ac:spMk id="4" creationId="{D84644EE-33E8-9056-FD69-D1F65335FC9D}"/>
          </ac:spMkLst>
        </pc:spChg>
        <pc:spChg chg="mod modVis">
          <ac:chgData name="Gen Moore" userId="7344d1be-7da3-4dca-94bf-ce3e70949899" providerId="ADAL" clId="{65E8449C-59C8-45AA-816F-220F4629EEF2}" dt="2026-07-30T19:03:00.196" v="1007" actId="14430"/>
          <ac:spMkLst>
            <pc:docMk/>
            <pc:sldMk cId="4258500356" sldId="283"/>
            <ac:spMk id="6" creationId="{A9D59E1B-4016-CBF6-DAAB-2C8DFE18A72C}"/>
          </ac:spMkLst>
        </pc:spChg>
        <pc:spChg chg="mod">
          <ac:chgData name="Gen Moore" userId="7344d1be-7da3-4dca-94bf-ce3e70949899" providerId="ADAL" clId="{65E8449C-59C8-45AA-816F-220F4629EEF2}" dt="2026-08-07T00:54:23.172" v="4253" actId="20577"/>
          <ac:spMkLst>
            <pc:docMk/>
            <pc:sldMk cId="4258500356" sldId="283"/>
            <ac:spMk id="7" creationId="{6C919B37-0150-A37C-0C48-13CCCBE5C066}"/>
          </ac:spMkLst>
        </pc:spChg>
        <pc:spChg chg="mod">
          <ac:chgData name="Gen Moore" userId="7344d1be-7da3-4dca-94bf-ce3e70949899" providerId="ADAL" clId="{65E8449C-59C8-45AA-816F-220F4629EEF2}" dt="2026-08-07T00:55:49.519" v="4296" actId="6549"/>
          <ac:spMkLst>
            <pc:docMk/>
            <pc:sldMk cId="4258500356" sldId="283"/>
            <ac:spMk id="10" creationId="{7EFDB858-97E7-8E6A-01A9-6A438AC4B18F}"/>
          </ac:spMkLst>
        </pc:spChg>
        <pc:spChg chg="mod">
          <ac:chgData name="Gen Moore" userId="7344d1be-7da3-4dca-94bf-ce3e70949899" providerId="ADAL" clId="{65E8449C-59C8-45AA-816F-220F4629EEF2}" dt="2026-08-07T00:56:02.715" v="4299" actId="1035"/>
          <ac:spMkLst>
            <pc:docMk/>
            <pc:sldMk cId="4258500356" sldId="283"/>
            <ac:spMk id="11" creationId="{814D6F28-552A-0B55-FDE2-23FD171C576D}"/>
          </ac:spMkLst>
        </pc:spChg>
        <pc:spChg chg="mod">
          <ac:chgData name="Gen Moore" userId="7344d1be-7da3-4dca-94bf-ce3e70949899" providerId="ADAL" clId="{65E8449C-59C8-45AA-816F-220F4629EEF2}" dt="2026-08-07T00:56:02.715" v="4299" actId="1035"/>
          <ac:spMkLst>
            <pc:docMk/>
            <pc:sldMk cId="4258500356" sldId="283"/>
            <ac:spMk id="12" creationId="{052FFD7E-0A14-C3FE-8C3E-8737CC27B3D8}"/>
          </ac:spMkLst>
        </pc:spChg>
        <pc:spChg chg="mod">
          <ac:chgData name="Gen Moore" userId="7344d1be-7da3-4dca-94bf-ce3e70949899" providerId="ADAL" clId="{65E8449C-59C8-45AA-816F-220F4629EEF2}" dt="2026-08-07T00:55:05.529" v="4279" actId="1076"/>
          <ac:spMkLst>
            <pc:docMk/>
            <pc:sldMk cId="4258500356" sldId="283"/>
            <ac:spMk id="17" creationId="{EC22F973-361F-7D4A-A1E8-ED239876F0E4}"/>
          </ac:spMkLst>
        </pc:spChg>
        <pc:spChg chg="mod">
          <ac:chgData name="Gen Moore" userId="7344d1be-7da3-4dca-94bf-ce3e70949899" providerId="ADAL" clId="{65E8449C-59C8-45AA-816F-220F4629EEF2}" dt="2026-07-30T23:21:35.838" v="2284" actId="207"/>
          <ac:spMkLst>
            <pc:docMk/>
            <pc:sldMk cId="4258500356" sldId="283"/>
            <ac:spMk id="30" creationId="{71749005-D484-2D9A-AE9E-1B632DA68603}"/>
          </ac:spMkLst>
        </pc:spChg>
      </pc:sldChg>
      <pc:sldChg chg="modSp mod">
        <pc:chgData name="Gen Moore" userId="7344d1be-7da3-4dca-94bf-ce3e70949899" providerId="ADAL" clId="{65E8449C-59C8-45AA-816F-220F4629EEF2}" dt="2026-08-07T02:50:36.860" v="4682" actId="20577"/>
        <pc:sldMkLst>
          <pc:docMk/>
          <pc:sldMk cId="1289268487" sldId="4841"/>
        </pc:sldMkLst>
        <pc:spChg chg="mod">
          <ac:chgData name="Gen Moore" userId="7344d1be-7da3-4dca-94bf-ce3e70949899" providerId="ADAL" clId="{65E8449C-59C8-45AA-816F-220F4629EEF2}" dt="2026-08-07T02:50:36.860" v="4682" actId="20577"/>
          <ac:spMkLst>
            <pc:docMk/>
            <pc:sldMk cId="1289268487" sldId="4841"/>
            <ac:spMk id="22" creationId="{00000000-0000-0000-0000-000000000000}"/>
          </ac:spMkLst>
        </pc:spChg>
      </pc:sldChg>
      <pc:sldChg chg="modSp mod">
        <pc:chgData name="Gen Moore" userId="7344d1be-7da3-4dca-94bf-ce3e70949899" providerId="ADAL" clId="{65E8449C-59C8-45AA-816F-220F4629EEF2}" dt="2026-08-07T02:48:57.260" v="4667" actId="20577"/>
        <pc:sldMkLst>
          <pc:docMk/>
          <pc:sldMk cId="1781282794" sldId="4845"/>
        </pc:sldMkLst>
        <pc:spChg chg="mod">
          <ac:chgData name="Gen Moore" userId="7344d1be-7da3-4dca-94bf-ce3e70949899" providerId="ADAL" clId="{65E8449C-59C8-45AA-816F-220F4629EEF2}" dt="2026-08-07T02:47:57.970" v="4665" actId="20577"/>
          <ac:spMkLst>
            <pc:docMk/>
            <pc:sldMk cId="1781282794" sldId="4845"/>
            <ac:spMk id="11" creationId="{EFC7D7BA-18DD-87B7-6770-8BB9E3EB4295}"/>
          </ac:spMkLst>
        </pc:spChg>
        <pc:spChg chg="mod">
          <ac:chgData name="Gen Moore" userId="7344d1be-7da3-4dca-94bf-ce3e70949899" providerId="ADAL" clId="{65E8449C-59C8-45AA-816F-220F4629EEF2}" dt="2026-08-07T02:48:29.924" v="4666"/>
          <ac:spMkLst>
            <pc:docMk/>
            <pc:sldMk cId="1781282794" sldId="4845"/>
            <ac:spMk id="14" creationId="{0BDC50A5-3284-468E-A1EC-A4A8D4E5F5CB}"/>
          </ac:spMkLst>
        </pc:spChg>
        <pc:spChg chg="mod">
          <ac:chgData name="Gen Moore" userId="7344d1be-7da3-4dca-94bf-ce3e70949899" providerId="ADAL" clId="{65E8449C-59C8-45AA-816F-220F4629EEF2}" dt="2026-08-07T02:48:57.260" v="4667" actId="20577"/>
          <ac:spMkLst>
            <pc:docMk/>
            <pc:sldMk cId="1781282794" sldId="4845"/>
            <ac:spMk id="15" creationId="{A75291FA-90D9-96DD-8C73-6D935581B855}"/>
          </ac:spMkLst>
        </pc:spChg>
      </pc:sldChg>
      <pc:sldChg chg="modSp mod">
        <pc:chgData name="Gen Moore" userId="7344d1be-7da3-4dca-94bf-ce3e70949899" providerId="ADAL" clId="{65E8449C-59C8-45AA-816F-220F4629EEF2}" dt="2026-08-07T02:49:18.859" v="4668" actId="20577"/>
        <pc:sldMkLst>
          <pc:docMk/>
          <pc:sldMk cId="3438290859" sldId="5109"/>
        </pc:sldMkLst>
        <pc:spChg chg="mod">
          <ac:chgData name="Gen Moore" userId="7344d1be-7da3-4dca-94bf-ce3e70949899" providerId="ADAL" clId="{65E8449C-59C8-45AA-816F-220F4629EEF2}" dt="2026-08-07T02:49:18.859" v="4668" actId="20577"/>
          <ac:spMkLst>
            <pc:docMk/>
            <pc:sldMk cId="3438290859" sldId="5109"/>
            <ac:spMk id="5" creationId="{8F7002C0-EEFC-4A50-DABD-A882E6F00BA9}"/>
          </ac:spMkLst>
        </pc:spChg>
      </pc:sldChg>
      <pc:sldChg chg="modSp mod">
        <pc:chgData name="Gen Moore" userId="7344d1be-7da3-4dca-94bf-ce3e70949899" providerId="ADAL" clId="{65E8449C-59C8-45AA-816F-220F4629EEF2}" dt="2026-08-07T02:54:19.744" v="4728" actId="20577"/>
        <pc:sldMkLst>
          <pc:docMk/>
          <pc:sldMk cId="277665273" sldId="5111"/>
        </pc:sldMkLst>
        <pc:spChg chg="mod">
          <ac:chgData name="Gen Moore" userId="7344d1be-7da3-4dca-94bf-ce3e70949899" providerId="ADAL" clId="{65E8449C-59C8-45AA-816F-220F4629EEF2}" dt="2026-08-07T02:54:19.744" v="4728" actId="20577"/>
          <ac:spMkLst>
            <pc:docMk/>
            <pc:sldMk cId="277665273" sldId="5111"/>
            <ac:spMk id="43" creationId="{00000000-0000-0000-0000-000000000000}"/>
          </ac:spMkLst>
        </pc:spChg>
      </pc:sldChg>
      <pc:sldChg chg="modSp mod">
        <pc:chgData name="Gen Moore" userId="7344d1be-7da3-4dca-94bf-ce3e70949899" providerId="ADAL" clId="{65E8449C-59C8-45AA-816F-220F4629EEF2}" dt="2026-08-07T02:59:49.595" v="4782" actId="20577"/>
        <pc:sldMkLst>
          <pc:docMk/>
          <pc:sldMk cId="1523179679" sldId="5155"/>
        </pc:sldMkLst>
        <pc:spChg chg="mod">
          <ac:chgData name="Gen Moore" userId="7344d1be-7da3-4dca-94bf-ce3e70949899" providerId="ADAL" clId="{65E8449C-59C8-45AA-816F-220F4629EEF2}" dt="2026-08-07T02:59:49.595" v="4782" actId="20577"/>
          <ac:spMkLst>
            <pc:docMk/>
            <pc:sldMk cId="1523179679" sldId="5155"/>
            <ac:spMk id="43" creationId="{00000000-0000-0000-0000-000000000000}"/>
          </ac:spMkLst>
        </pc:spChg>
      </pc:sldChg>
      <pc:sldChg chg="modSp mod">
        <pc:chgData name="Gen Moore" userId="7344d1be-7da3-4dca-94bf-ce3e70949899" providerId="ADAL" clId="{65E8449C-59C8-45AA-816F-220F4629EEF2}" dt="2026-08-07T02:51:24.821" v="4694" actId="20577"/>
        <pc:sldMkLst>
          <pc:docMk/>
          <pc:sldMk cId="1015586715" sldId="5156"/>
        </pc:sldMkLst>
        <pc:spChg chg="mod">
          <ac:chgData name="Gen Moore" userId="7344d1be-7da3-4dca-94bf-ce3e70949899" providerId="ADAL" clId="{65E8449C-59C8-45AA-816F-220F4629EEF2}" dt="2026-08-07T02:51:24.821" v="4694" actId="20577"/>
          <ac:spMkLst>
            <pc:docMk/>
            <pc:sldMk cId="1015586715" sldId="5156"/>
            <ac:spMk id="43" creationId="{EE236FB6-37C4-0AD0-40FF-1CA312FAA670}"/>
          </ac:spMkLst>
        </pc:spChg>
      </pc:sldChg>
      <pc:sldChg chg="modSp mod">
        <pc:chgData name="Gen Moore" userId="7344d1be-7da3-4dca-94bf-ce3e70949899" providerId="ADAL" clId="{65E8449C-59C8-45AA-816F-220F4629EEF2}" dt="2026-08-07T02:51:50.448" v="4715" actId="20577"/>
        <pc:sldMkLst>
          <pc:docMk/>
          <pc:sldMk cId="600157580" sldId="5157"/>
        </pc:sldMkLst>
        <pc:spChg chg="mod">
          <ac:chgData name="Gen Moore" userId="7344d1be-7da3-4dca-94bf-ce3e70949899" providerId="ADAL" clId="{65E8449C-59C8-45AA-816F-220F4629EEF2}" dt="2026-08-07T02:51:50.448" v="4715" actId="20577"/>
          <ac:spMkLst>
            <pc:docMk/>
            <pc:sldMk cId="600157580" sldId="5157"/>
            <ac:spMk id="43" creationId="{19A1C724-75EF-29C4-7DCE-F1FB67CA0711}"/>
          </ac:spMkLst>
        </pc:spChg>
      </pc:sldChg>
      <pc:sldChg chg="modSp mod">
        <pc:chgData name="Gen Moore" userId="7344d1be-7da3-4dca-94bf-ce3e70949899" providerId="ADAL" clId="{65E8449C-59C8-45AA-816F-220F4629EEF2}" dt="2026-08-07T02:52:34.405" v="4718" actId="20577"/>
        <pc:sldMkLst>
          <pc:docMk/>
          <pc:sldMk cId="2472978121" sldId="5160"/>
        </pc:sldMkLst>
        <pc:spChg chg="mod">
          <ac:chgData name="Gen Moore" userId="7344d1be-7da3-4dca-94bf-ce3e70949899" providerId="ADAL" clId="{65E8449C-59C8-45AA-816F-220F4629EEF2}" dt="2026-08-07T02:52:34.405" v="4718" actId="20577"/>
          <ac:spMkLst>
            <pc:docMk/>
            <pc:sldMk cId="2472978121" sldId="5160"/>
            <ac:spMk id="43" creationId="{00000000-0000-0000-0000-000000000000}"/>
          </ac:spMkLst>
        </pc:spChg>
      </pc:sldChg>
      <pc:sldChg chg="modSp mod">
        <pc:chgData name="Gen Moore" userId="7344d1be-7da3-4dca-94bf-ce3e70949899" providerId="ADAL" clId="{65E8449C-59C8-45AA-816F-220F4629EEF2}" dt="2026-08-07T02:53:52.403" v="4727" actId="20577"/>
        <pc:sldMkLst>
          <pc:docMk/>
          <pc:sldMk cId="2146335293" sldId="5161"/>
        </pc:sldMkLst>
        <pc:spChg chg="mod">
          <ac:chgData name="Gen Moore" userId="7344d1be-7da3-4dca-94bf-ce3e70949899" providerId="ADAL" clId="{65E8449C-59C8-45AA-816F-220F4629EEF2}" dt="2026-08-07T02:53:52.403" v="4727" actId="20577"/>
          <ac:spMkLst>
            <pc:docMk/>
            <pc:sldMk cId="2146335293" sldId="5161"/>
            <ac:spMk id="43" creationId="{00000000-0000-0000-0000-000000000000}"/>
          </ac:spMkLst>
        </pc:spChg>
      </pc:sldChg>
      <pc:sldChg chg="modSp mod">
        <pc:chgData name="Gen Moore" userId="7344d1be-7da3-4dca-94bf-ce3e70949899" providerId="ADAL" clId="{65E8449C-59C8-45AA-816F-220F4629EEF2}" dt="2026-08-07T02:54:54.385" v="4729"/>
        <pc:sldMkLst>
          <pc:docMk/>
          <pc:sldMk cId="1484334150" sldId="5162"/>
        </pc:sldMkLst>
        <pc:spChg chg="mod">
          <ac:chgData name="Gen Moore" userId="7344d1be-7da3-4dca-94bf-ce3e70949899" providerId="ADAL" clId="{65E8449C-59C8-45AA-816F-220F4629EEF2}" dt="2026-08-07T02:54:54.385" v="4729"/>
          <ac:spMkLst>
            <pc:docMk/>
            <pc:sldMk cId="1484334150" sldId="5162"/>
            <ac:spMk id="43" creationId="{00000000-0000-0000-0000-000000000000}"/>
          </ac:spMkLst>
        </pc:spChg>
      </pc:sldChg>
      <pc:sldChg chg="modSp mod">
        <pc:chgData name="Gen Moore" userId="7344d1be-7da3-4dca-94bf-ce3e70949899" providerId="ADAL" clId="{65E8449C-59C8-45AA-816F-220F4629EEF2}" dt="2026-08-07T03:01:15.207" v="4805" actId="20577"/>
        <pc:sldMkLst>
          <pc:docMk/>
          <pc:sldMk cId="1351458686" sldId="5164"/>
        </pc:sldMkLst>
        <pc:spChg chg="mod">
          <ac:chgData name="Gen Moore" userId="7344d1be-7da3-4dca-94bf-ce3e70949899" providerId="ADAL" clId="{65E8449C-59C8-45AA-816F-220F4629EEF2}" dt="2026-08-07T03:01:15.207" v="4805" actId="20577"/>
          <ac:spMkLst>
            <pc:docMk/>
            <pc:sldMk cId="1351458686" sldId="5164"/>
            <ac:spMk id="43" creationId="{00000000-0000-0000-0000-000000000000}"/>
          </ac:spMkLst>
        </pc:spChg>
      </pc:sldChg>
      <pc:sldChg chg="modSp mod">
        <pc:chgData name="Gen Moore" userId="7344d1be-7da3-4dca-94bf-ce3e70949899" providerId="ADAL" clId="{65E8449C-59C8-45AA-816F-220F4629EEF2}" dt="2026-08-07T03:01:47.507" v="4807" actId="20577"/>
        <pc:sldMkLst>
          <pc:docMk/>
          <pc:sldMk cId="2964795013" sldId="5165"/>
        </pc:sldMkLst>
        <pc:spChg chg="mod">
          <ac:chgData name="Gen Moore" userId="7344d1be-7da3-4dca-94bf-ce3e70949899" providerId="ADAL" clId="{65E8449C-59C8-45AA-816F-220F4629EEF2}" dt="2026-08-07T03:01:47.507" v="4807" actId="20577"/>
          <ac:spMkLst>
            <pc:docMk/>
            <pc:sldMk cId="2964795013" sldId="5165"/>
            <ac:spMk id="43" creationId="{00000000-0000-0000-0000-000000000000}"/>
          </ac:spMkLst>
        </pc:spChg>
      </pc:sldChg>
      <pc:sldChg chg="modSp mod">
        <pc:chgData name="Gen Moore" userId="7344d1be-7da3-4dca-94bf-ce3e70949899" providerId="ADAL" clId="{65E8449C-59C8-45AA-816F-220F4629EEF2}" dt="2026-08-07T03:04:41.849" v="4813"/>
        <pc:sldMkLst>
          <pc:docMk/>
          <pc:sldMk cId="2552718051" sldId="5168"/>
        </pc:sldMkLst>
        <pc:spChg chg="mod">
          <ac:chgData name="Gen Moore" userId="7344d1be-7da3-4dca-94bf-ce3e70949899" providerId="ADAL" clId="{65E8449C-59C8-45AA-816F-220F4629EEF2}" dt="2026-08-07T03:04:41.849" v="4813"/>
          <ac:spMkLst>
            <pc:docMk/>
            <pc:sldMk cId="2552718051" sldId="5168"/>
            <ac:spMk id="43" creationId="{00000000-0000-0000-0000-000000000000}"/>
          </ac:spMkLst>
        </pc:spChg>
      </pc:sldChg>
      <pc:sldChg chg="modSp mod">
        <pc:chgData name="Gen Moore" userId="7344d1be-7da3-4dca-94bf-ce3e70949899" providerId="ADAL" clId="{65E8449C-59C8-45AA-816F-220F4629EEF2}" dt="2026-08-07T03:04:57.645" v="4814" actId="20577"/>
        <pc:sldMkLst>
          <pc:docMk/>
          <pc:sldMk cId="2234129945" sldId="5169"/>
        </pc:sldMkLst>
        <pc:spChg chg="mod">
          <ac:chgData name="Gen Moore" userId="7344d1be-7da3-4dca-94bf-ce3e70949899" providerId="ADAL" clId="{65E8449C-59C8-45AA-816F-220F4629EEF2}" dt="2026-08-07T03:04:57.645" v="4814" actId="20577"/>
          <ac:spMkLst>
            <pc:docMk/>
            <pc:sldMk cId="2234129945" sldId="5169"/>
            <ac:spMk id="43" creationId="{00000000-0000-0000-0000-000000000000}"/>
          </ac:spMkLst>
        </pc:spChg>
      </pc:sldChg>
      <pc:sldChg chg="modSp mod">
        <pc:chgData name="Gen Moore" userId="7344d1be-7da3-4dca-94bf-ce3e70949899" providerId="ADAL" clId="{65E8449C-59C8-45AA-816F-220F4629EEF2}" dt="2026-08-07T02:46:23.431" v="4654" actId="20577"/>
        <pc:sldMkLst>
          <pc:docMk/>
          <pc:sldMk cId="2745438431" sldId="5205"/>
        </pc:sldMkLst>
        <pc:spChg chg="mod">
          <ac:chgData name="Gen Moore" userId="7344d1be-7da3-4dca-94bf-ce3e70949899" providerId="ADAL" clId="{65E8449C-59C8-45AA-816F-220F4629EEF2}" dt="2026-08-07T02:46:23.431" v="4654" actId="20577"/>
          <ac:spMkLst>
            <pc:docMk/>
            <pc:sldMk cId="2745438431" sldId="5205"/>
            <ac:spMk id="12" creationId="{0C102E76-6FA7-9D6A-13D2-9E5C33F6382B}"/>
          </ac:spMkLst>
        </pc:spChg>
      </pc:sldChg>
      <pc:sldChg chg="modSp mod">
        <pc:chgData name="Gen Moore" userId="7344d1be-7da3-4dca-94bf-ce3e70949899" providerId="ADAL" clId="{65E8449C-59C8-45AA-816F-220F4629EEF2}" dt="2026-08-07T02:59:18.971" v="4778" actId="20577"/>
        <pc:sldMkLst>
          <pc:docMk/>
          <pc:sldMk cId="3803426982" sldId="5225"/>
        </pc:sldMkLst>
        <pc:spChg chg="mod">
          <ac:chgData name="Gen Moore" userId="7344d1be-7da3-4dca-94bf-ce3e70949899" providerId="ADAL" clId="{65E8449C-59C8-45AA-816F-220F4629EEF2}" dt="2026-08-07T02:59:18.971" v="4778" actId="20577"/>
          <ac:spMkLst>
            <pc:docMk/>
            <pc:sldMk cId="3803426982" sldId="5225"/>
            <ac:spMk id="19" creationId="{1E3AE62C-7E19-8870-EDD3-E5ED4DF9059E}"/>
          </ac:spMkLst>
        </pc:spChg>
        <pc:spChg chg="mod">
          <ac:chgData name="Gen Moore" userId="7344d1be-7da3-4dca-94bf-ce3e70949899" providerId="ADAL" clId="{65E8449C-59C8-45AA-816F-220F4629EEF2}" dt="2026-08-07T02:58:17.095" v="4777" actId="20577"/>
          <ac:spMkLst>
            <pc:docMk/>
            <pc:sldMk cId="3803426982" sldId="5225"/>
            <ac:spMk id="43" creationId="{00000000-0000-0000-0000-000000000000}"/>
          </ac:spMkLst>
        </pc:spChg>
      </pc:sldChg>
      <pc:sldChg chg="modSp mod">
        <pc:chgData name="Gen Moore" userId="7344d1be-7da3-4dca-94bf-ce3e70949899" providerId="ADAL" clId="{65E8449C-59C8-45AA-816F-220F4629EEF2}" dt="2026-08-07T03:03:20.304" v="4812" actId="20577"/>
        <pc:sldMkLst>
          <pc:docMk/>
          <pc:sldMk cId="1392249462" sldId="5227"/>
        </pc:sldMkLst>
        <pc:spChg chg="mod">
          <ac:chgData name="Gen Moore" userId="7344d1be-7da3-4dca-94bf-ce3e70949899" providerId="ADAL" clId="{65E8449C-59C8-45AA-816F-220F4629EEF2}" dt="2026-08-07T03:03:20.304" v="4812" actId="20577"/>
          <ac:spMkLst>
            <pc:docMk/>
            <pc:sldMk cId="1392249462" sldId="5227"/>
            <ac:spMk id="43" creationId="{00000000-0000-0000-0000-000000000000}"/>
          </ac:spMkLst>
        </pc:spChg>
      </pc:sldChg>
      <pc:sldChg chg="addSp modSp mod">
        <pc:chgData name="Gen Moore" userId="7344d1be-7da3-4dca-94bf-ce3e70949899" providerId="ADAL" clId="{65E8449C-59C8-45AA-816F-220F4629EEF2}" dt="2026-08-02T20:20:31.918" v="4018" actId="1076"/>
        <pc:sldMkLst>
          <pc:docMk/>
          <pc:sldMk cId="3532603210" sldId="6064"/>
        </pc:sldMkLst>
        <pc:spChg chg="mod">
          <ac:chgData name="Gen Moore" userId="7344d1be-7da3-4dca-94bf-ce3e70949899" providerId="ADAL" clId="{65E8449C-59C8-45AA-816F-220F4629EEF2}" dt="2026-07-30T18:49:25.455" v="981" actId="1076"/>
          <ac:spMkLst>
            <pc:docMk/>
            <pc:sldMk cId="3532603210" sldId="6064"/>
            <ac:spMk id="6" creationId="{2DB75FC6-914E-8D2D-EEB4-CA05FC22D51D}"/>
          </ac:spMkLst>
        </pc:spChg>
        <pc:spChg chg="mod">
          <ac:chgData name="Gen Moore" userId="7344d1be-7da3-4dca-94bf-ce3e70949899" providerId="ADAL" clId="{65E8449C-59C8-45AA-816F-220F4629EEF2}" dt="2026-07-30T18:49:50.672" v="984" actId="14100"/>
          <ac:spMkLst>
            <pc:docMk/>
            <pc:sldMk cId="3532603210" sldId="6064"/>
            <ac:spMk id="10" creationId="{2252878E-C974-8AA4-7490-8DD30A77EFFF}"/>
          </ac:spMkLst>
        </pc:spChg>
        <pc:picChg chg="mod modCrop">
          <ac:chgData name="Gen Moore" userId="7344d1be-7da3-4dca-94bf-ce3e70949899" providerId="ADAL" clId="{65E8449C-59C8-45AA-816F-220F4629EEF2}" dt="2026-08-02T18:48:14.927" v="3516" actId="14826"/>
          <ac:picMkLst>
            <pc:docMk/>
            <pc:sldMk cId="3532603210" sldId="6064"/>
            <ac:picMk id="3" creationId="{C257CED6-40A9-EEE2-FC0E-07E30EF4892A}"/>
          </ac:picMkLst>
        </pc:picChg>
        <pc:picChg chg="mod">
          <ac:chgData name="Gen Moore" userId="7344d1be-7da3-4dca-94bf-ce3e70949899" providerId="ADAL" clId="{65E8449C-59C8-45AA-816F-220F4629EEF2}" dt="2026-07-30T18:49:37.547" v="983" actId="1076"/>
          <ac:picMkLst>
            <pc:docMk/>
            <pc:sldMk cId="3532603210" sldId="6064"/>
            <ac:picMk id="9" creationId="{4DAB7DD6-BA00-F54C-65D6-C58869311E18}"/>
          </ac:picMkLst>
        </pc:picChg>
      </pc:sldChg>
      <pc:sldChg chg="addSp delSp modSp mod">
        <pc:chgData name="Gen Moore" userId="7344d1be-7da3-4dca-94bf-ce3e70949899" providerId="ADAL" clId="{65E8449C-59C8-45AA-816F-220F4629EEF2}" dt="2026-08-07T02:22:19.955" v="4477" actId="947"/>
        <pc:sldMkLst>
          <pc:docMk/>
          <pc:sldMk cId="4240736896" sldId="6070"/>
        </pc:sldMkLst>
        <pc:spChg chg="add">
          <ac:chgData name="Gen Moore" userId="7344d1be-7da3-4dca-94bf-ce3e70949899" providerId="ADAL" clId="{65E8449C-59C8-45AA-816F-220F4629EEF2}" dt="2026-07-30T23:13:48.367" v="2242" actId="22"/>
          <ac:spMkLst>
            <pc:docMk/>
            <pc:sldMk cId="4240736896" sldId="6070"/>
            <ac:spMk id="3" creationId="{BBC6F504-0C0D-244C-9B93-F3E0071A4CC9}"/>
          </ac:spMkLst>
        </pc:spChg>
        <pc:spChg chg="mod">
          <ac:chgData name="Gen Moore" userId="7344d1be-7da3-4dca-94bf-ce3e70949899" providerId="ADAL" clId="{65E8449C-59C8-45AA-816F-220F4629EEF2}" dt="2026-08-07T02:22:19.955" v="4477" actId="947"/>
          <ac:spMkLst>
            <pc:docMk/>
            <pc:sldMk cId="4240736896" sldId="6070"/>
            <ac:spMk id="4" creationId="{8B3EEA66-8CD9-CD43-5A7B-DA694F17A0C4}"/>
          </ac:spMkLst>
        </pc:spChg>
        <pc:spChg chg="mod">
          <ac:chgData name="Gen Moore" userId="7344d1be-7da3-4dca-94bf-ce3e70949899" providerId="ADAL" clId="{65E8449C-59C8-45AA-816F-220F4629EEF2}" dt="2026-08-07T02:22:12.978" v="4476" actId="1076"/>
          <ac:spMkLst>
            <pc:docMk/>
            <pc:sldMk cId="4240736896" sldId="6070"/>
            <ac:spMk id="5" creationId="{4BF6A40C-6656-FCC0-F005-1DCB92153E1F}"/>
          </ac:spMkLst>
        </pc:spChg>
        <pc:spChg chg="add mod topLvl">
          <ac:chgData name="Gen Moore" userId="7344d1be-7da3-4dca-94bf-ce3e70949899" providerId="ADAL" clId="{65E8449C-59C8-45AA-816F-220F4629EEF2}" dt="2026-08-07T02:22:12.978" v="4476" actId="1076"/>
          <ac:spMkLst>
            <pc:docMk/>
            <pc:sldMk cId="4240736896" sldId="6070"/>
            <ac:spMk id="8" creationId="{C3F94FF5-85C2-6EA1-EA45-BC6FBD6ABC4F}"/>
          </ac:spMkLst>
        </pc:spChg>
        <pc:spChg chg="add mod topLvl">
          <ac:chgData name="Gen Moore" userId="7344d1be-7da3-4dca-94bf-ce3e70949899" providerId="ADAL" clId="{65E8449C-59C8-45AA-816F-220F4629EEF2}" dt="2026-08-07T02:22:12.978" v="4476" actId="1076"/>
          <ac:spMkLst>
            <pc:docMk/>
            <pc:sldMk cId="4240736896" sldId="6070"/>
            <ac:spMk id="10" creationId="{A7EBB155-3A0C-03F5-AEDD-FB9DD2ACD1AE}"/>
          </ac:spMkLst>
        </pc:spChg>
        <pc:spChg chg="add mod topLvl">
          <ac:chgData name="Gen Moore" userId="7344d1be-7da3-4dca-94bf-ce3e70949899" providerId="ADAL" clId="{65E8449C-59C8-45AA-816F-220F4629EEF2}" dt="2026-08-07T02:22:12.978" v="4476" actId="1076"/>
          <ac:spMkLst>
            <pc:docMk/>
            <pc:sldMk cId="4240736896" sldId="6070"/>
            <ac:spMk id="11" creationId="{902ED864-BA9F-4AE4-A441-CEBF73AC7775}"/>
          </ac:spMkLst>
        </pc:spChg>
        <pc:spChg chg="add mod topLvl">
          <ac:chgData name="Gen Moore" userId="7344d1be-7da3-4dca-94bf-ce3e70949899" providerId="ADAL" clId="{65E8449C-59C8-45AA-816F-220F4629EEF2}" dt="2026-08-07T02:22:12.978" v="4476" actId="1076"/>
          <ac:spMkLst>
            <pc:docMk/>
            <pc:sldMk cId="4240736896" sldId="6070"/>
            <ac:spMk id="12" creationId="{4397700D-2DEA-AFA6-5EB0-57F92999DCFB}"/>
          </ac:spMkLst>
        </pc:spChg>
        <pc:spChg chg="add mod topLvl">
          <ac:chgData name="Gen Moore" userId="7344d1be-7da3-4dca-94bf-ce3e70949899" providerId="ADAL" clId="{65E8449C-59C8-45AA-816F-220F4629EEF2}" dt="2026-08-07T02:22:12.978" v="4476" actId="1076"/>
          <ac:spMkLst>
            <pc:docMk/>
            <pc:sldMk cId="4240736896" sldId="6070"/>
            <ac:spMk id="13" creationId="{BF635F54-3F70-1467-C8E8-C656CF6F9093}"/>
          </ac:spMkLst>
        </pc:spChg>
        <pc:spChg chg="add mod topLvl">
          <ac:chgData name="Gen Moore" userId="7344d1be-7da3-4dca-94bf-ce3e70949899" providerId="ADAL" clId="{65E8449C-59C8-45AA-816F-220F4629EEF2}" dt="2026-08-07T02:22:12.978" v="4476" actId="1076"/>
          <ac:spMkLst>
            <pc:docMk/>
            <pc:sldMk cId="4240736896" sldId="6070"/>
            <ac:spMk id="14" creationId="{6E1E7B53-1B24-E30C-D71A-475FFD327ABE}"/>
          </ac:spMkLst>
        </pc:spChg>
        <pc:spChg chg="add mod topLvl">
          <ac:chgData name="Gen Moore" userId="7344d1be-7da3-4dca-94bf-ce3e70949899" providerId="ADAL" clId="{65E8449C-59C8-45AA-816F-220F4629EEF2}" dt="2026-08-07T02:22:12.978" v="4476" actId="1076"/>
          <ac:spMkLst>
            <pc:docMk/>
            <pc:sldMk cId="4240736896" sldId="6070"/>
            <ac:spMk id="15" creationId="{389DC4E4-716F-1527-2336-74B1B18DCB51}"/>
          </ac:spMkLst>
        </pc:spChg>
        <pc:spChg chg="add">
          <ac:chgData name="Gen Moore" userId="7344d1be-7da3-4dca-94bf-ce3e70949899" providerId="ADAL" clId="{65E8449C-59C8-45AA-816F-220F4629EEF2}" dt="2026-07-30T23:13:48.367" v="2242" actId="22"/>
          <ac:spMkLst>
            <pc:docMk/>
            <pc:sldMk cId="4240736896" sldId="6070"/>
            <ac:spMk id="18" creationId="{53EBD95C-B7B5-9146-B40B-18032167509A}"/>
          </ac:spMkLst>
        </pc:spChg>
        <pc:spChg chg="add">
          <ac:chgData name="Gen Moore" userId="7344d1be-7da3-4dca-94bf-ce3e70949899" providerId="ADAL" clId="{65E8449C-59C8-45AA-816F-220F4629EEF2}" dt="2026-07-30T17:14:22.175" v="753" actId="22"/>
          <ac:spMkLst>
            <pc:docMk/>
            <pc:sldMk cId="4240736896" sldId="6070"/>
            <ac:spMk id="19" creationId="{A9868689-F239-B635-93BA-C2B7E58B719A}"/>
          </ac:spMkLst>
        </pc:spChg>
        <pc:spChg chg="add mod ord topLvl">
          <ac:chgData name="Gen Moore" userId="7344d1be-7da3-4dca-94bf-ce3e70949899" providerId="ADAL" clId="{65E8449C-59C8-45AA-816F-220F4629EEF2}" dt="2026-08-07T02:22:12.978" v="4476" actId="1076"/>
          <ac:spMkLst>
            <pc:docMk/>
            <pc:sldMk cId="4240736896" sldId="6070"/>
            <ac:spMk id="20" creationId="{42001A24-8EC2-5108-FE55-C105333729CD}"/>
          </ac:spMkLst>
        </pc:spChg>
        <pc:spChg chg="add mod">
          <ac:chgData name="Gen Moore" userId="7344d1be-7da3-4dca-94bf-ce3e70949899" providerId="ADAL" clId="{65E8449C-59C8-45AA-816F-220F4629EEF2}" dt="2026-08-07T00:44:41.628" v="4208" actId="20577"/>
          <ac:spMkLst>
            <pc:docMk/>
            <pc:sldMk cId="4240736896" sldId="6070"/>
            <ac:spMk id="23" creationId="{74075C2B-B6BA-3968-9269-D3A29E88ADD6}"/>
          </ac:spMkLst>
        </pc:spChg>
        <pc:spChg chg="add mod">
          <ac:chgData name="Gen Moore" userId="7344d1be-7da3-4dca-94bf-ce3e70949899" providerId="ADAL" clId="{65E8449C-59C8-45AA-816F-220F4629EEF2}" dt="2026-07-31T00:39:09.325" v="3219" actId="20577"/>
          <ac:spMkLst>
            <pc:docMk/>
            <pc:sldMk cId="4240736896" sldId="6070"/>
            <ac:spMk id="25" creationId="{F4B213AA-59D9-F409-9A79-C99CCD99EBF8}"/>
          </ac:spMkLst>
        </pc:spChg>
        <pc:spChg chg="mod">
          <ac:chgData name="Gen Moore" userId="7344d1be-7da3-4dca-94bf-ce3e70949899" providerId="ADAL" clId="{65E8449C-59C8-45AA-816F-220F4629EEF2}" dt="2026-07-30T23:22:10.773" v="2295"/>
          <ac:spMkLst>
            <pc:docMk/>
            <pc:sldMk cId="4240736896" sldId="6070"/>
            <ac:spMk id="42" creationId="{8FC48A86-6008-D757-BAFC-C242DBC2D3FB}"/>
          </ac:spMkLst>
        </pc:spChg>
        <pc:picChg chg="mod topLvl modCrop">
          <ac:chgData name="Gen Moore" userId="7344d1be-7da3-4dca-94bf-ce3e70949899" providerId="ADAL" clId="{65E8449C-59C8-45AA-816F-220F4629EEF2}" dt="2026-08-07T02:22:12.978" v="4476" actId="1076"/>
          <ac:picMkLst>
            <pc:docMk/>
            <pc:sldMk cId="4240736896" sldId="6070"/>
            <ac:picMk id="9" creationId="{38FF9A95-9A9E-E1EB-8357-05DC5A0797C2}"/>
          </ac:picMkLst>
        </pc:picChg>
      </pc:sldChg>
      <pc:sldChg chg="addSp delSp modSp mod">
        <pc:chgData name="Gen Moore" userId="7344d1be-7da3-4dca-94bf-ce3e70949899" providerId="ADAL" clId="{65E8449C-59C8-45AA-816F-220F4629EEF2}" dt="2026-08-07T03:19:28.087" v="4964" actId="14100"/>
        <pc:sldMkLst>
          <pc:docMk/>
          <pc:sldMk cId="1130771201" sldId="6071"/>
        </pc:sldMkLst>
        <pc:spChg chg="mod">
          <ac:chgData name="Gen Moore" userId="7344d1be-7da3-4dca-94bf-ce3e70949899" providerId="ADAL" clId="{65E8449C-59C8-45AA-816F-220F4629EEF2}" dt="2026-07-30T23:40:30.055" v="2542" actId="14100"/>
          <ac:spMkLst>
            <pc:docMk/>
            <pc:sldMk cId="1130771201" sldId="6071"/>
            <ac:spMk id="10" creationId="{3EB1841D-7544-A3EE-C309-5722ECD39FDD}"/>
          </ac:spMkLst>
        </pc:spChg>
        <pc:spChg chg="add mod">
          <ac:chgData name="Gen Moore" userId="7344d1be-7da3-4dca-94bf-ce3e70949899" providerId="ADAL" clId="{65E8449C-59C8-45AA-816F-220F4629EEF2}" dt="2026-08-07T00:44:06.530" v="4202" actId="20577"/>
          <ac:spMkLst>
            <pc:docMk/>
            <pc:sldMk cId="1130771201" sldId="6071"/>
            <ac:spMk id="13" creationId="{AA49D0E4-86FB-2785-F937-E4087F910BF1}"/>
          </ac:spMkLst>
        </pc:spChg>
        <pc:spChg chg="add">
          <ac:chgData name="Gen Moore" userId="7344d1be-7da3-4dca-94bf-ce3e70949899" providerId="ADAL" clId="{65E8449C-59C8-45AA-816F-220F4629EEF2}" dt="2026-07-30T17:14:34.211" v="757" actId="22"/>
          <ac:spMkLst>
            <pc:docMk/>
            <pc:sldMk cId="1130771201" sldId="6071"/>
            <ac:spMk id="14" creationId="{D7AC3117-B92D-3B2C-E02B-19E6DA379121}"/>
          </ac:spMkLst>
        </pc:spChg>
        <pc:spChg chg="mod topLvl">
          <ac:chgData name="Gen Moore" userId="7344d1be-7da3-4dca-94bf-ce3e70949899" providerId="ADAL" clId="{65E8449C-59C8-45AA-816F-220F4629EEF2}" dt="2026-08-07T03:19:12.319" v="4955" actId="14100"/>
          <ac:spMkLst>
            <pc:docMk/>
            <pc:sldMk cId="1130771201" sldId="6071"/>
            <ac:spMk id="15" creationId="{30E6D19C-FDFE-2719-8DE1-661DC7D4490F}"/>
          </ac:spMkLst>
        </pc:spChg>
        <pc:spChg chg="mod topLvl">
          <ac:chgData name="Gen Moore" userId="7344d1be-7da3-4dca-94bf-ce3e70949899" providerId="ADAL" clId="{65E8449C-59C8-45AA-816F-220F4629EEF2}" dt="2026-08-07T03:18:57.599" v="4952" actId="14100"/>
          <ac:spMkLst>
            <pc:docMk/>
            <pc:sldMk cId="1130771201" sldId="6071"/>
            <ac:spMk id="18" creationId="{9582FA50-295C-A796-20A8-E95053F901B7}"/>
          </ac:spMkLst>
        </pc:spChg>
        <pc:spChg chg="add mod">
          <ac:chgData name="Gen Moore" userId="7344d1be-7da3-4dca-94bf-ce3e70949899" providerId="ADAL" clId="{65E8449C-59C8-45AA-816F-220F4629EEF2}" dt="2026-07-31T00:36:40.651" v="3115" actId="14100"/>
          <ac:spMkLst>
            <pc:docMk/>
            <pc:sldMk cId="1130771201" sldId="6071"/>
            <ac:spMk id="19" creationId="{6CD81127-0F98-12AD-012B-23FDE25E4CE0}"/>
          </ac:spMkLst>
        </pc:spChg>
        <pc:spChg chg="mod topLvl">
          <ac:chgData name="Gen Moore" userId="7344d1be-7da3-4dca-94bf-ce3e70949899" providerId="ADAL" clId="{65E8449C-59C8-45AA-816F-220F4629EEF2}" dt="2026-08-07T03:13:48.581" v="4815" actId="165"/>
          <ac:spMkLst>
            <pc:docMk/>
            <pc:sldMk cId="1130771201" sldId="6071"/>
            <ac:spMk id="25" creationId="{70F2208D-23A8-F04F-8528-FD1CF76CFE2B}"/>
          </ac:spMkLst>
        </pc:spChg>
        <pc:spChg chg="mod topLvl">
          <ac:chgData name="Gen Moore" userId="7344d1be-7da3-4dca-94bf-ce3e70949899" providerId="ADAL" clId="{65E8449C-59C8-45AA-816F-220F4629EEF2}" dt="2026-08-07T03:19:18.237" v="4958" actId="14100"/>
          <ac:spMkLst>
            <pc:docMk/>
            <pc:sldMk cId="1130771201" sldId="6071"/>
            <ac:spMk id="26" creationId="{49B87F03-F81B-2BF4-3273-D0ECCC5B93DD}"/>
          </ac:spMkLst>
        </pc:spChg>
        <pc:spChg chg="mod topLvl">
          <ac:chgData name="Gen Moore" userId="7344d1be-7da3-4dca-94bf-ce3e70949899" providerId="ADAL" clId="{65E8449C-59C8-45AA-816F-220F4629EEF2}" dt="2026-08-07T03:18:57.599" v="4952" actId="14100"/>
          <ac:spMkLst>
            <pc:docMk/>
            <pc:sldMk cId="1130771201" sldId="6071"/>
            <ac:spMk id="27" creationId="{0EA28D95-E53F-A01B-3E12-DD49ED0B39A6}"/>
          </ac:spMkLst>
        </pc:spChg>
        <pc:spChg chg="mod">
          <ac:chgData name="Gen Moore" userId="7344d1be-7da3-4dca-94bf-ce3e70949899" providerId="ADAL" clId="{65E8449C-59C8-45AA-816F-220F4629EEF2}" dt="2026-07-30T23:21:50.740" v="2288"/>
          <ac:spMkLst>
            <pc:docMk/>
            <pc:sldMk cId="1130771201" sldId="6071"/>
            <ac:spMk id="30" creationId="{994B1419-5EDE-49AB-4E98-99C7CB9AEF25}"/>
          </ac:spMkLst>
        </pc:spChg>
        <pc:spChg chg="mod topLvl">
          <ac:chgData name="Gen Moore" userId="7344d1be-7da3-4dca-94bf-ce3e70949899" providerId="ADAL" clId="{65E8449C-59C8-45AA-816F-220F4629EEF2}" dt="2026-08-07T03:13:52.632" v="4816" actId="165"/>
          <ac:spMkLst>
            <pc:docMk/>
            <pc:sldMk cId="1130771201" sldId="6071"/>
            <ac:spMk id="32" creationId="{79058A8A-57B7-DE74-7BFF-3C650B383CED}"/>
          </ac:spMkLst>
        </pc:spChg>
        <pc:spChg chg="mod topLvl">
          <ac:chgData name="Gen Moore" userId="7344d1be-7da3-4dca-94bf-ce3e70949899" providerId="ADAL" clId="{65E8449C-59C8-45AA-816F-220F4629EEF2}" dt="2026-08-07T03:19:23.555" v="4961" actId="14100"/>
          <ac:spMkLst>
            <pc:docMk/>
            <pc:sldMk cId="1130771201" sldId="6071"/>
            <ac:spMk id="33" creationId="{8515C32A-7A98-6C7E-CB4B-827BB62DF0D0}"/>
          </ac:spMkLst>
        </pc:spChg>
        <pc:spChg chg="mod topLvl">
          <ac:chgData name="Gen Moore" userId="7344d1be-7da3-4dca-94bf-ce3e70949899" providerId="ADAL" clId="{65E8449C-59C8-45AA-816F-220F4629EEF2}" dt="2026-08-07T03:18:57.599" v="4952" actId="14100"/>
          <ac:spMkLst>
            <pc:docMk/>
            <pc:sldMk cId="1130771201" sldId="6071"/>
            <ac:spMk id="34" creationId="{3B399FB7-785D-D741-61E6-40989BFC7489}"/>
          </ac:spMkLst>
        </pc:spChg>
        <pc:spChg chg="mod topLvl">
          <ac:chgData name="Gen Moore" userId="7344d1be-7da3-4dca-94bf-ce3e70949899" providerId="ADAL" clId="{65E8449C-59C8-45AA-816F-220F4629EEF2}" dt="2026-08-07T03:13:56.509" v="4817" actId="165"/>
          <ac:spMkLst>
            <pc:docMk/>
            <pc:sldMk cId="1130771201" sldId="6071"/>
            <ac:spMk id="37" creationId="{4BCF86C7-43AB-C048-6406-CA50ECE24EE7}"/>
          </ac:spMkLst>
        </pc:spChg>
        <pc:spChg chg="mod topLvl">
          <ac:chgData name="Gen Moore" userId="7344d1be-7da3-4dca-94bf-ce3e70949899" providerId="ADAL" clId="{65E8449C-59C8-45AA-816F-220F4629EEF2}" dt="2026-08-07T03:19:28.087" v="4964" actId="14100"/>
          <ac:spMkLst>
            <pc:docMk/>
            <pc:sldMk cId="1130771201" sldId="6071"/>
            <ac:spMk id="38" creationId="{FBFC0A18-7C9A-94E2-EFB6-E66F8E72285B}"/>
          </ac:spMkLst>
        </pc:spChg>
        <pc:spChg chg="mod topLvl">
          <ac:chgData name="Gen Moore" userId="7344d1be-7da3-4dca-94bf-ce3e70949899" providerId="ADAL" clId="{65E8449C-59C8-45AA-816F-220F4629EEF2}" dt="2026-08-07T03:18:57.599" v="4952" actId="14100"/>
          <ac:spMkLst>
            <pc:docMk/>
            <pc:sldMk cId="1130771201" sldId="6071"/>
            <ac:spMk id="39" creationId="{16E51026-7D51-35E5-A219-0CBE676C13F6}"/>
          </ac:spMkLst>
        </pc:spChg>
        <pc:spChg chg="mod topLvl">
          <ac:chgData name="Gen Moore" userId="7344d1be-7da3-4dca-94bf-ce3e70949899" providerId="ADAL" clId="{65E8449C-59C8-45AA-816F-220F4629EEF2}" dt="2026-08-07T03:14:00.330" v="4818" actId="165"/>
          <ac:spMkLst>
            <pc:docMk/>
            <pc:sldMk cId="1130771201" sldId="6071"/>
            <ac:spMk id="42" creationId="{08A23214-FA5B-5AE6-5349-5716E715C56B}"/>
          </ac:spMkLst>
        </pc:spChg>
      </pc:sldChg>
      <pc:sldChg chg="add">
        <pc:chgData name="Gen Moore" userId="7344d1be-7da3-4dca-94bf-ce3e70949899" providerId="ADAL" clId="{65E8449C-59C8-45AA-816F-220F4629EEF2}" dt="2026-07-30T20:25:40.796" v="2228"/>
        <pc:sldMkLst>
          <pc:docMk/>
          <pc:sldMk cId="1718251785" sldId="6073"/>
        </pc:sldMkLst>
      </pc:sldChg>
      <pc:sldChg chg="modSp mod">
        <pc:chgData name="Gen Moore" userId="7344d1be-7da3-4dca-94bf-ce3e70949899" providerId="ADAL" clId="{65E8449C-59C8-45AA-816F-220F4629EEF2}" dt="2026-08-07T02:26:20.686" v="4545" actId="207"/>
        <pc:sldMkLst>
          <pc:docMk/>
          <pc:sldMk cId="3952595498" sldId="6074"/>
        </pc:sldMkLst>
        <pc:spChg chg="mod">
          <ac:chgData name="Gen Moore" userId="7344d1be-7da3-4dca-94bf-ce3e70949899" providerId="ADAL" clId="{65E8449C-59C8-45AA-816F-220F4629EEF2}" dt="2026-08-07T02:25:26.669" v="4528" actId="20577"/>
          <ac:spMkLst>
            <pc:docMk/>
            <pc:sldMk cId="3952595498" sldId="6074"/>
            <ac:spMk id="10" creationId="{F0BB6A72-35C0-C9AB-DEE2-FA8481D4E902}"/>
          </ac:spMkLst>
        </pc:spChg>
        <pc:spChg chg="mod">
          <ac:chgData name="Gen Moore" userId="7344d1be-7da3-4dca-94bf-ce3e70949899" providerId="ADAL" clId="{65E8449C-59C8-45AA-816F-220F4629EEF2}" dt="2026-08-07T00:45:05.034" v="4212" actId="20577"/>
          <ac:spMkLst>
            <pc:docMk/>
            <pc:sldMk cId="3952595498" sldId="6074"/>
            <ac:spMk id="11" creationId="{3B847EC7-5F19-EFC7-CA7D-7E36AD700AE4}"/>
          </ac:spMkLst>
        </pc:spChg>
        <pc:spChg chg="mod">
          <ac:chgData name="Gen Moore" userId="7344d1be-7da3-4dca-94bf-ce3e70949899" providerId="ADAL" clId="{65E8449C-59C8-45AA-816F-220F4629EEF2}" dt="2026-08-07T00:38:52.193" v="4198" actId="20577"/>
          <ac:spMkLst>
            <pc:docMk/>
            <pc:sldMk cId="3952595498" sldId="6074"/>
            <ac:spMk id="13" creationId="{7B8938D6-6EDC-A30C-DEE4-56EB8BB2BCF3}"/>
          </ac:spMkLst>
        </pc:spChg>
        <pc:spChg chg="mod">
          <ac:chgData name="Gen Moore" userId="7344d1be-7da3-4dca-94bf-ce3e70949899" providerId="ADAL" clId="{65E8449C-59C8-45AA-816F-220F4629EEF2}" dt="2026-08-07T02:25:53.004" v="4543" actId="1035"/>
          <ac:spMkLst>
            <pc:docMk/>
            <pc:sldMk cId="3952595498" sldId="6074"/>
            <ac:spMk id="19" creationId="{68C90711-9BBF-A1E7-0525-CE4243ABA30C}"/>
          </ac:spMkLst>
        </pc:spChg>
        <pc:graphicFrameChg chg="mod modGraphic">
          <ac:chgData name="Gen Moore" userId="7344d1be-7da3-4dca-94bf-ce3e70949899" providerId="ADAL" clId="{65E8449C-59C8-45AA-816F-220F4629EEF2}" dt="2026-08-07T02:26:20.686" v="4545" actId="207"/>
          <ac:graphicFrameMkLst>
            <pc:docMk/>
            <pc:sldMk cId="3952595498" sldId="6074"/>
            <ac:graphicFrameMk id="9" creationId="{A7C2D0BC-1DC7-2229-726B-E72CFEF9425A}"/>
          </ac:graphicFrameMkLst>
        </pc:graphicFrameChg>
      </pc:sldChg>
      <pc:sldChg chg="delSp modSp mod">
        <pc:chgData name="Gen Moore" userId="7344d1be-7da3-4dca-94bf-ce3e70949899" providerId="ADAL" clId="{65E8449C-59C8-45AA-816F-220F4629EEF2}" dt="2026-08-07T02:45:16.508" v="4641" actId="20577"/>
        <pc:sldMkLst>
          <pc:docMk/>
          <pc:sldMk cId="4103119022" sldId="6077"/>
        </pc:sldMkLst>
        <pc:spChg chg="mod">
          <ac:chgData name="Gen Moore" userId="7344d1be-7da3-4dca-94bf-ce3e70949899" providerId="ADAL" clId="{65E8449C-59C8-45AA-816F-220F4629EEF2}" dt="2026-08-07T02:37:08.005" v="4610" actId="1076"/>
          <ac:spMkLst>
            <pc:docMk/>
            <pc:sldMk cId="4103119022" sldId="6077"/>
            <ac:spMk id="7" creationId="{6DEDACF2-089C-70F0-5B22-93B5E9D85C5A}"/>
          </ac:spMkLst>
        </pc:spChg>
        <pc:spChg chg="mod">
          <ac:chgData name="Gen Moore" userId="7344d1be-7da3-4dca-94bf-ce3e70949899" providerId="ADAL" clId="{65E8449C-59C8-45AA-816F-220F4629EEF2}" dt="2026-08-07T02:42:06.205" v="4612" actId="20577"/>
          <ac:spMkLst>
            <pc:docMk/>
            <pc:sldMk cId="4103119022" sldId="6077"/>
            <ac:spMk id="10" creationId="{12D6FAF1-AD76-77FA-C7CF-ED2D90B54CB9}"/>
          </ac:spMkLst>
        </pc:spChg>
        <pc:spChg chg="mod">
          <ac:chgData name="Gen Moore" userId="7344d1be-7da3-4dca-94bf-ce3e70949899" providerId="ADAL" clId="{65E8449C-59C8-45AA-816F-220F4629EEF2}" dt="2026-08-07T00:46:04.583" v="4223" actId="20577"/>
          <ac:spMkLst>
            <pc:docMk/>
            <pc:sldMk cId="4103119022" sldId="6077"/>
            <ac:spMk id="11" creationId="{4607EED6-FFCE-DA2A-F703-2CA8E66F44F3}"/>
          </ac:spMkLst>
        </pc:spChg>
        <pc:spChg chg="mod">
          <ac:chgData name="Gen Moore" userId="7344d1be-7da3-4dca-94bf-ce3e70949899" providerId="ADAL" clId="{65E8449C-59C8-45AA-816F-220F4629EEF2}" dt="2026-08-07T00:36:36.707" v="4170" actId="20577"/>
          <ac:spMkLst>
            <pc:docMk/>
            <pc:sldMk cId="4103119022" sldId="6077"/>
            <ac:spMk id="13" creationId="{55001333-FCEA-0935-39B3-5BC997E829D1}"/>
          </ac:spMkLst>
        </pc:spChg>
        <pc:spChg chg="mod">
          <ac:chgData name="Gen Moore" userId="7344d1be-7da3-4dca-94bf-ce3e70949899" providerId="ADAL" clId="{65E8449C-59C8-45AA-816F-220F4629EEF2}" dt="2026-08-07T00:02:27.281" v="4094" actId="207"/>
          <ac:spMkLst>
            <pc:docMk/>
            <pc:sldMk cId="4103119022" sldId="6077"/>
            <ac:spMk id="41" creationId="{99FD058F-CBA4-684A-0F91-B53198813589}"/>
          </ac:spMkLst>
        </pc:spChg>
        <pc:graphicFrameChg chg="mod modGraphic">
          <ac:chgData name="Gen Moore" userId="7344d1be-7da3-4dca-94bf-ce3e70949899" providerId="ADAL" clId="{65E8449C-59C8-45AA-816F-220F4629EEF2}" dt="2026-08-07T02:45:16.508" v="4641" actId="20577"/>
          <ac:graphicFrameMkLst>
            <pc:docMk/>
            <pc:sldMk cId="4103119022" sldId="6077"/>
            <ac:graphicFrameMk id="5" creationId="{8ADDF243-381D-4018-F22A-D420D6D1A8DC}"/>
          </ac:graphicFrameMkLst>
        </pc:graphicFrameChg>
      </pc:sldChg>
      <pc:sldChg chg="addSp delSp modSp mod">
        <pc:chgData name="Gen Moore" userId="7344d1be-7da3-4dca-94bf-ce3e70949899" providerId="ADAL" clId="{65E8449C-59C8-45AA-816F-220F4629EEF2}" dt="2026-08-07T00:46:11.643" v="4225" actId="20577"/>
        <pc:sldMkLst>
          <pc:docMk/>
          <pc:sldMk cId="2934790831" sldId="6087"/>
        </pc:sldMkLst>
        <pc:spChg chg="add">
          <ac:chgData name="Gen Moore" userId="7344d1be-7da3-4dca-94bf-ce3e70949899" providerId="ADAL" clId="{65E8449C-59C8-45AA-816F-220F4629EEF2}" dt="2026-08-07T00:05:57.163" v="4116" actId="22"/>
          <ac:spMkLst>
            <pc:docMk/>
            <pc:sldMk cId="2934790831" sldId="6087"/>
            <ac:spMk id="3" creationId="{84C361BD-D15F-B1F2-79A1-BFD27A2857E3}"/>
          </ac:spMkLst>
        </pc:spChg>
        <pc:spChg chg="add">
          <ac:chgData name="Gen Moore" userId="7344d1be-7da3-4dca-94bf-ce3e70949899" providerId="ADAL" clId="{65E8449C-59C8-45AA-816F-220F4629EEF2}" dt="2026-08-07T00:05:57.163" v="4116" actId="22"/>
          <ac:spMkLst>
            <pc:docMk/>
            <pc:sldMk cId="2934790831" sldId="6087"/>
            <ac:spMk id="6" creationId="{FA325766-E61A-DE44-D176-E99BCB9A8F33}"/>
          </ac:spMkLst>
        </pc:spChg>
        <pc:spChg chg="add mod">
          <ac:chgData name="Gen Moore" userId="7344d1be-7da3-4dca-94bf-ce3e70949899" providerId="ADAL" clId="{65E8449C-59C8-45AA-816F-220F4629EEF2}" dt="2026-08-07T00:46:11.643" v="4225" actId="20577"/>
          <ac:spMkLst>
            <pc:docMk/>
            <pc:sldMk cId="2934790831" sldId="6087"/>
            <ac:spMk id="14" creationId="{0F448265-6C4C-096B-10E6-A6F4B74995A2}"/>
          </ac:spMkLst>
        </pc:spChg>
        <pc:spChg chg="add mod">
          <ac:chgData name="Gen Moore" userId="7344d1be-7da3-4dca-94bf-ce3e70949899" providerId="ADAL" clId="{65E8449C-59C8-45AA-816F-220F4629EEF2}" dt="2026-08-07T00:06:19.934" v="4128" actId="20577"/>
          <ac:spMkLst>
            <pc:docMk/>
            <pc:sldMk cId="2934790831" sldId="6087"/>
            <ac:spMk id="16" creationId="{A4C85A52-3B16-57CE-E9AC-3DCAA55087BA}"/>
          </ac:spMkLst>
        </pc:spChg>
        <pc:graphicFrameChg chg="mod modGraphic">
          <ac:chgData name="Gen Moore" userId="7344d1be-7da3-4dca-94bf-ce3e70949899" providerId="ADAL" clId="{65E8449C-59C8-45AA-816F-220F4629EEF2}" dt="2026-08-07T00:38:16.875" v="4195"/>
          <ac:graphicFrameMkLst>
            <pc:docMk/>
            <pc:sldMk cId="2934790831" sldId="6087"/>
            <ac:graphicFrameMk id="4" creationId="{B0A564B6-4112-47A5-9A10-9F11EC6472B9}"/>
          </ac:graphicFrameMkLst>
        </pc:graphicFrameChg>
        <pc:picChg chg="add">
          <ac:chgData name="Gen Moore" userId="7344d1be-7da3-4dca-94bf-ce3e70949899" providerId="ADAL" clId="{65E8449C-59C8-45AA-816F-220F4629EEF2}" dt="2026-08-07T00:05:57.163" v="4116" actId="22"/>
          <ac:picMkLst>
            <pc:docMk/>
            <pc:sldMk cId="2934790831" sldId="6087"/>
            <ac:picMk id="8" creationId="{6ECD79E9-F96F-3256-72DA-5DBB3296E219}"/>
          </ac:picMkLst>
        </pc:picChg>
      </pc:sldChg>
      <pc:sldChg chg="modSp mod">
        <pc:chgData name="Gen Moore" userId="7344d1be-7da3-4dca-94bf-ce3e70949899" providerId="ADAL" clId="{65E8449C-59C8-45AA-816F-220F4629EEF2}" dt="2026-08-07T02:36:13.850" v="4599" actId="20577"/>
        <pc:sldMkLst>
          <pc:docMk/>
          <pc:sldMk cId="3702857108" sldId="6090"/>
        </pc:sldMkLst>
        <pc:spChg chg="mod">
          <ac:chgData name="Gen Moore" userId="7344d1be-7da3-4dca-94bf-ce3e70949899" providerId="ADAL" clId="{65E8449C-59C8-45AA-816F-220F4629EEF2}" dt="2026-08-07T02:36:13.850" v="4599" actId="20577"/>
          <ac:spMkLst>
            <pc:docMk/>
            <pc:sldMk cId="3702857108" sldId="6090"/>
            <ac:spMk id="10" creationId="{84641C6B-D7B6-1BE7-0D6F-C076C36C1EA8}"/>
          </ac:spMkLst>
        </pc:spChg>
      </pc:sldChg>
      <pc:sldChg chg="modSp mod">
        <pc:chgData name="Gen Moore" userId="7344d1be-7da3-4dca-94bf-ce3e70949899" providerId="ADAL" clId="{65E8449C-59C8-45AA-816F-220F4629EEF2}" dt="2026-08-07T02:43:13.692" v="4620" actId="207"/>
        <pc:sldMkLst>
          <pc:docMk/>
          <pc:sldMk cId="3082375633" sldId="6091"/>
        </pc:sldMkLst>
        <pc:spChg chg="mod">
          <ac:chgData name="Gen Moore" userId="7344d1be-7da3-4dca-94bf-ce3e70949899" providerId="ADAL" clId="{65E8449C-59C8-45AA-816F-220F4629EEF2}" dt="2026-08-07T02:36:23.663" v="4601" actId="20577"/>
          <ac:spMkLst>
            <pc:docMk/>
            <pc:sldMk cId="3082375633" sldId="6091"/>
            <ac:spMk id="10" creationId="{8E0BE7FA-AA2C-C04D-107B-88A8EE9B5742}"/>
          </ac:spMkLst>
        </pc:spChg>
        <pc:graphicFrameChg chg="modGraphic">
          <ac:chgData name="Gen Moore" userId="7344d1be-7da3-4dca-94bf-ce3e70949899" providerId="ADAL" clId="{65E8449C-59C8-45AA-816F-220F4629EEF2}" dt="2026-08-07T02:43:13.692" v="4620" actId="207"/>
          <ac:graphicFrameMkLst>
            <pc:docMk/>
            <pc:sldMk cId="3082375633" sldId="6091"/>
            <ac:graphicFrameMk id="6" creationId="{32C8C85A-5151-8F0D-612C-4B73ED3926ED}"/>
          </ac:graphicFrameMkLst>
        </pc:graphicFrameChg>
      </pc:sldChg>
      <pc:sldChg chg="addSp delSp modSp mod">
        <pc:chgData name="Gen Moore" userId="7344d1be-7da3-4dca-94bf-ce3e70949899" providerId="ADAL" clId="{65E8449C-59C8-45AA-816F-220F4629EEF2}" dt="2026-08-07T01:49:52.594" v="4444" actId="12789"/>
        <pc:sldMkLst>
          <pc:docMk/>
          <pc:sldMk cId="1965502274" sldId="6092"/>
        </pc:sldMkLst>
        <pc:spChg chg="add mod">
          <ac:chgData name="Gen Moore" userId="7344d1be-7da3-4dca-94bf-ce3e70949899" providerId="ADAL" clId="{65E8449C-59C8-45AA-816F-220F4629EEF2}" dt="2026-08-07T01:49:52.594" v="4444" actId="12789"/>
          <ac:spMkLst>
            <pc:docMk/>
            <pc:sldMk cId="1965502274" sldId="6092"/>
            <ac:spMk id="7" creationId="{B9DB7F05-7B86-5974-44DA-631FBAF027AC}"/>
          </ac:spMkLst>
        </pc:spChg>
        <pc:spChg chg="mod">
          <ac:chgData name="Gen Moore" userId="7344d1be-7da3-4dca-94bf-ce3e70949899" providerId="ADAL" clId="{65E8449C-59C8-45AA-816F-220F4629EEF2}" dt="2026-08-07T01:47:40.457" v="4398" actId="1036"/>
          <ac:spMkLst>
            <pc:docMk/>
            <pc:sldMk cId="1965502274" sldId="6092"/>
            <ac:spMk id="19" creationId="{C6E8CC1B-9483-E520-6249-B6C63BCDBD05}"/>
          </ac:spMkLst>
        </pc:spChg>
        <pc:spChg chg="mod">
          <ac:chgData name="Gen Moore" userId="7344d1be-7da3-4dca-94bf-ce3e70949899" providerId="ADAL" clId="{65E8449C-59C8-45AA-816F-220F4629EEF2}" dt="2026-08-07T01:47:40.457" v="4398" actId="1036"/>
          <ac:spMkLst>
            <pc:docMk/>
            <pc:sldMk cId="1965502274" sldId="6092"/>
            <ac:spMk id="20" creationId="{DC9C542A-0309-D9F8-148A-5417BBDCD1DC}"/>
          </ac:spMkLst>
        </pc:spChg>
        <pc:spChg chg="mod">
          <ac:chgData name="Gen Moore" userId="7344d1be-7da3-4dca-94bf-ce3e70949899" providerId="ADAL" clId="{65E8449C-59C8-45AA-816F-220F4629EEF2}" dt="2026-08-07T01:47:40.457" v="4398" actId="1036"/>
          <ac:spMkLst>
            <pc:docMk/>
            <pc:sldMk cId="1965502274" sldId="6092"/>
            <ac:spMk id="21" creationId="{248BAD8B-AEC5-9307-DDBB-E1E7D08BAA52}"/>
          </ac:spMkLst>
        </pc:spChg>
        <pc:spChg chg="mod">
          <ac:chgData name="Gen Moore" userId="7344d1be-7da3-4dca-94bf-ce3e70949899" providerId="ADAL" clId="{65E8449C-59C8-45AA-816F-220F4629EEF2}" dt="2026-08-07T01:49:52.594" v="4444" actId="12789"/>
          <ac:spMkLst>
            <pc:docMk/>
            <pc:sldMk cId="1965502274" sldId="6092"/>
            <ac:spMk id="32" creationId="{697F3171-F007-1EA6-C4EB-7DCE195D7B0F}"/>
          </ac:spMkLst>
        </pc:spChg>
      </pc:sldChg>
      <pc:sldChg chg="modSp mod">
        <pc:chgData name="Gen Moore" userId="7344d1be-7da3-4dca-94bf-ce3e70949899" providerId="ADAL" clId="{65E8449C-59C8-45AA-816F-220F4629EEF2}" dt="2026-08-07T02:20:46.864" v="4451" actId="20577"/>
        <pc:sldMkLst>
          <pc:docMk/>
          <pc:sldMk cId="2569368838" sldId="6093"/>
        </pc:sldMkLst>
        <pc:spChg chg="mod">
          <ac:chgData name="Gen Moore" userId="7344d1be-7da3-4dca-94bf-ce3e70949899" providerId="ADAL" clId="{65E8449C-59C8-45AA-816F-220F4629EEF2}" dt="2026-08-07T02:00:37.321" v="4449" actId="1076"/>
          <ac:spMkLst>
            <pc:docMk/>
            <pc:sldMk cId="2569368838" sldId="6093"/>
            <ac:spMk id="7" creationId="{AA44DD44-A2EE-E6FE-7464-BC631B464501}"/>
          </ac:spMkLst>
        </pc:spChg>
        <pc:spChg chg="mod">
          <ac:chgData name="Gen Moore" userId="7344d1be-7da3-4dca-94bf-ce3e70949899" providerId="ADAL" clId="{65E8449C-59C8-45AA-816F-220F4629EEF2}" dt="2026-08-07T02:20:46.864" v="4451" actId="20577"/>
          <ac:spMkLst>
            <pc:docMk/>
            <pc:sldMk cId="2569368838" sldId="6093"/>
            <ac:spMk id="12" creationId="{19994B8B-5D91-C6B5-FD6E-3210E69AA242}"/>
          </ac:spMkLst>
        </pc:spChg>
        <pc:picChg chg="mod">
          <ac:chgData name="Gen Moore" userId="7344d1be-7da3-4dca-94bf-ce3e70949899" providerId="ADAL" clId="{65E8449C-59C8-45AA-816F-220F4629EEF2}" dt="2026-08-07T02:00:33.723" v="4448" actId="1076"/>
          <ac:picMkLst>
            <pc:docMk/>
            <pc:sldMk cId="2569368838" sldId="6093"/>
            <ac:picMk id="4" creationId="{18B24E53-213D-3804-A599-DAFF7849E6EB}"/>
          </ac:picMkLst>
        </pc:picChg>
      </pc:sldChg>
      <pc:sldChg chg="modSp mod">
        <pc:chgData name="Gen Moore" userId="7344d1be-7da3-4dca-94bf-ce3e70949899" providerId="ADAL" clId="{65E8449C-59C8-45AA-816F-220F4629EEF2}" dt="2026-08-07T02:22:50.472" v="4500" actId="20577"/>
        <pc:sldMkLst>
          <pc:docMk/>
          <pc:sldMk cId="2606053619" sldId="6096"/>
        </pc:sldMkLst>
        <pc:spChg chg="mod">
          <ac:chgData name="Gen Moore" userId="7344d1be-7da3-4dca-94bf-ce3e70949899" providerId="ADAL" clId="{65E8449C-59C8-45AA-816F-220F4629EEF2}" dt="2026-08-07T02:22:50.472" v="4500" actId="20577"/>
          <ac:spMkLst>
            <pc:docMk/>
            <pc:sldMk cId="2606053619" sldId="6096"/>
            <ac:spMk id="2" creationId="{132A5AE7-57C8-CF67-1364-7F8FEEFDE463}"/>
          </ac:spMkLst>
        </pc:spChg>
      </pc:sldChg>
      <pc:sldChg chg="modSp mod">
        <pc:chgData name="Gen Moore" userId="7344d1be-7da3-4dca-94bf-ce3e70949899" providerId="ADAL" clId="{65E8449C-59C8-45AA-816F-220F4629EEF2}" dt="2026-08-07T02:35:47.710" v="4591" actId="20577"/>
        <pc:sldMkLst>
          <pc:docMk/>
          <pc:sldMk cId="3654197691" sldId="6099"/>
        </pc:sldMkLst>
        <pc:spChg chg="mod">
          <ac:chgData name="Gen Moore" userId="7344d1be-7da3-4dca-94bf-ce3e70949899" providerId="ADAL" clId="{65E8449C-59C8-45AA-816F-220F4629EEF2}" dt="2026-08-07T02:35:47.710" v="4591" actId="20577"/>
          <ac:spMkLst>
            <pc:docMk/>
            <pc:sldMk cId="3654197691" sldId="6099"/>
            <ac:spMk id="10" creationId="{80491ABB-EA63-5348-3CF1-78A38572FC79}"/>
          </ac:spMkLst>
        </pc:spChg>
      </pc:sldChg>
      <pc:sldChg chg="modSp mod">
        <pc:chgData name="Gen Moore" userId="7344d1be-7da3-4dca-94bf-ce3e70949899" providerId="ADAL" clId="{65E8449C-59C8-45AA-816F-220F4629EEF2}" dt="2026-08-07T02:43:24.542" v="4622" actId="207"/>
        <pc:sldMkLst>
          <pc:docMk/>
          <pc:sldMk cId="4057896003" sldId="6100"/>
        </pc:sldMkLst>
        <pc:spChg chg="mod">
          <ac:chgData name="Gen Moore" userId="7344d1be-7da3-4dca-94bf-ce3e70949899" providerId="ADAL" clId="{65E8449C-59C8-45AA-816F-220F4629EEF2}" dt="2026-08-07T02:30:53.343" v="4590" actId="20577"/>
          <ac:spMkLst>
            <pc:docMk/>
            <pc:sldMk cId="4057896003" sldId="6100"/>
            <ac:spMk id="6" creationId="{AF1E8819-F13B-3ABD-F0F6-D1022AF96457}"/>
          </ac:spMkLst>
        </pc:spChg>
        <pc:graphicFrameChg chg="modGraphic">
          <ac:chgData name="Gen Moore" userId="7344d1be-7da3-4dca-94bf-ce3e70949899" providerId="ADAL" clId="{65E8449C-59C8-45AA-816F-220F4629EEF2}" dt="2026-08-07T02:43:24.542" v="4622" actId="207"/>
          <ac:graphicFrameMkLst>
            <pc:docMk/>
            <pc:sldMk cId="4057896003" sldId="6100"/>
            <ac:graphicFrameMk id="2" creationId="{A4FC2193-5F8B-C43A-CF2B-44D6DC09754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8/18/2026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8/18/2026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8D611-4563-9BF6-2F16-036430593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405952-7273-8234-F038-CC597E77917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2856E0-5CAF-BBB0-C99A-93C7D66268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586F17-DE1B-386B-FE2F-6537BF71F3F1}"/>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628530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FC84E-883E-C4C8-7E8A-1B217C3BC0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CB6F2-568F-53B2-A4FB-1C68AF31B9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EA69B6-3A1F-79E0-F7B1-CCE9E1902F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4CB5B3-EF2A-5671-076B-0217486C5C9A}"/>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405408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81C79-26F6-8BE7-879F-E101B94C1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81446-E4FB-DC55-A538-9216D41657A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B6F5F9A-5FAF-C638-1FA5-D94FA154A9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813376-E8F2-9331-5BF7-66F7104FC6D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84514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F6D8F-49C8-10FF-4A55-F2C67CC40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374C7-F122-3893-9126-14A7172236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1969FD-D0D0-2E9E-107C-BB9B4322E8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121F71-FDB4-5D4D-E1F1-B48606968BDE}"/>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757353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8EC88-D85E-A818-87C8-D1335D995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82AED-D0EB-4C88-EEE6-29A787C5A8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FE98C1-1E3F-D4F7-029C-DA69A3D5E5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0EF331-2E5F-8011-20A7-1D7AB7AFBA89}"/>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83735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9E7FA-4146-6585-C458-A72DA9259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8E356-140F-FE23-090C-138E1873D3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5E8B41-F79F-1C26-EA18-E92BFF3085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923EDC-6806-5A9F-749E-76A2ABE4B46F}"/>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029400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5F8F5-F494-D6C2-A17C-B02858E68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2100E-4C16-DBEF-403F-13091ACEAFE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366E58-0343-1F74-C30B-8466BD34E1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BF131B-2292-1818-699B-92D07AD2D975}"/>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220786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01EA-CA9A-266E-F628-EE34461C2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0971E-6F88-D3DD-3B31-D31577D425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B5F7D52-EAC0-52BD-8E59-3B186AE763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E7F1F0-BD87-C136-F59D-0E807045B1AF}"/>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184219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1B0EB-EAAA-E669-3B0B-559C158074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F9D75-1CAB-8730-0F56-DEC6DA3B00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309B3C-BFA4-7DDF-C4BC-A0E33B13AC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8221FB-B8A5-3854-AD2B-170794BEF35E}"/>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583760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1E387-653F-CC4F-5969-BA226E9E2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00195-F870-B10B-D334-24D26D9DB01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FFD0A5-6602-1C08-79B1-5EB44AF517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10B857-F48E-0CF4-AAC1-2E63773E822C}"/>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213862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2C5A7-712F-D0B2-AF52-6FA1544E9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DE128-90E9-C58D-C5B6-2278781C08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9158D7-5D81-4E53-2CB0-628087A6C9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39B054-C3D7-952E-AD72-427AD8F75DA4}"/>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257581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10A51-8E81-484D-59B4-A387F22CC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8C1933-FABF-937B-8289-70953153BC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53FAC0-01BC-AA69-A434-E670BEC139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3F8640-B434-AA15-60DB-0A66B5565792}"/>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59032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200 chars </a:t>
            </a:r>
          </a:p>
        </p:txBody>
      </p:sp>
      <p:sp>
        <p:nvSpPr>
          <p:cNvPr id="4" name="Slide Number Placeholder 3"/>
          <p:cNvSpPr>
            <a:spLocks noGrp="1"/>
          </p:cNvSpPr>
          <p:nvPr>
            <p:ph type="sldNum" sz="quarter" idx="5"/>
          </p:nvPr>
        </p:nvSpPr>
        <p:spPr/>
        <p:txBody>
          <a:bodyPr/>
          <a:lstStyle/>
          <a:p>
            <a:fld id="{3E857AE5-060F-4B8C-B1A1-A3B3E167AAFA}" type="slidenum">
              <a:rPr lang="en-US" smtClean="0"/>
              <a:t>15</a:t>
            </a:fld>
            <a:endParaRPr lang="en-US"/>
          </a:p>
        </p:txBody>
      </p:sp>
    </p:spTree>
    <p:extLst>
      <p:ext uri="{BB962C8B-B14F-4D97-AF65-F5344CB8AC3E}">
        <p14:creationId xmlns:p14="http://schemas.microsoft.com/office/powerpoint/2010/main" val="3822540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17DC9-E2D1-9775-19C4-E7317CE84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DB5C6-FFDD-BC21-7C92-5661AADA06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1AE349-0E20-F1B5-F8A4-6A26CBD505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3B75D3-EB79-E0BF-BBA0-3B9211DFEDA1}"/>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092234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1BEAA-7956-8898-4A9E-2C50D15C0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A1F60-A7D9-A186-6211-4979EDFD31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7F97DA-A9F7-BA92-7BB7-48C5E3BEF0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D28689-62A2-542F-2A6F-F26D52CAC9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2178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33</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34</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38</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40</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3F7DBD37-2EBE-4FC3-9DDF-F50F35E0DCAC}"/>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391357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Calibri" panose="020F050202020403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Calibri" panose="020F050202020403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Calibri" panose="020F050202020403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Calibri" panose="020F050202020403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8/18/2026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8/18/2026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8/18/2026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1.png"/><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58" cstate="screen">
            <a:extLst>
              <a:ext uri="{28A0092B-C50C-407E-A947-70E740481C1C}">
                <a14:useLocalDpi xmlns:a14="http://schemas.microsoft.com/office/drawing/2010/main"/>
              </a:ext>
            </a:extLst>
          </a:blip>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4014" r:id="rId2"/>
    <p:sldLayoutId id="2147484011" r:id="rId3"/>
    <p:sldLayoutId id="2147484015" r:id="rId4"/>
    <p:sldLayoutId id="2147483911" r:id="rId5"/>
    <p:sldLayoutId id="2147483909" r:id="rId6"/>
    <p:sldLayoutId id="2147483910" r:id="rId7"/>
    <p:sldLayoutId id="2147483913" r:id="rId8"/>
    <p:sldLayoutId id="2147483914" r:id="rId9"/>
    <p:sldLayoutId id="2147483915" r:id="rId10"/>
    <p:sldLayoutId id="2147484013" r:id="rId11"/>
    <p:sldLayoutId id="2147483917" r:id="rId12"/>
    <p:sldLayoutId id="2147483918" r:id="rId13"/>
    <p:sldLayoutId id="2147483920" r:id="rId14"/>
    <p:sldLayoutId id="2147483921" r:id="rId15"/>
    <p:sldLayoutId id="2147483927" r:id="rId16"/>
    <p:sldLayoutId id="2147483928" r:id="rId17"/>
    <p:sldLayoutId id="2147483929" r:id="rId18"/>
    <p:sldLayoutId id="2147483932" r:id="rId19"/>
    <p:sldLayoutId id="2147483933" r:id="rId20"/>
    <p:sldLayoutId id="2147483934" r:id="rId21"/>
    <p:sldLayoutId id="2147483935" r:id="rId22"/>
    <p:sldLayoutId id="2147483936" r:id="rId23"/>
    <p:sldLayoutId id="2147483937" r:id="rId24"/>
    <p:sldLayoutId id="2147483938" r:id="rId25"/>
    <p:sldLayoutId id="2147483939" r:id="rId26"/>
    <p:sldLayoutId id="2147483940" r:id="rId27"/>
    <p:sldLayoutId id="2147483941" r:id="rId28"/>
    <p:sldLayoutId id="2147483942" r:id="rId29"/>
    <p:sldLayoutId id="2147483943" r:id="rId30"/>
    <p:sldLayoutId id="2147483944" r:id="rId31"/>
    <p:sldLayoutId id="2147483945" r:id="rId32"/>
    <p:sldLayoutId id="2147483946" r:id="rId33"/>
    <p:sldLayoutId id="2147483947" r:id="rId34"/>
    <p:sldLayoutId id="2147483948" r:id="rId35"/>
    <p:sldLayoutId id="2147483949" r:id="rId36"/>
    <p:sldLayoutId id="2147483950" r:id="rId37"/>
    <p:sldLayoutId id="2147483951" r:id="rId38"/>
    <p:sldLayoutId id="2147483952" r:id="rId39"/>
    <p:sldLayoutId id="2147483954" r:id="rId40"/>
    <p:sldLayoutId id="2147483959" r:id="rId41"/>
    <p:sldLayoutId id="2147483961" r:id="rId42"/>
    <p:sldLayoutId id="2147483962" r:id="rId43"/>
    <p:sldLayoutId id="2147483963" r:id="rId44"/>
    <p:sldLayoutId id="2147483964" r:id="rId45"/>
    <p:sldLayoutId id="2147483965" r:id="rId46"/>
    <p:sldLayoutId id="2147483966" r:id="rId47"/>
    <p:sldLayoutId id="2147483968" r:id="rId48"/>
    <p:sldLayoutId id="2147483969" r:id="rId49"/>
    <p:sldLayoutId id="2147483971" r:id="rId50"/>
    <p:sldLayoutId id="2147483972" r:id="rId51"/>
    <p:sldLayoutId id="2147483973" r:id="rId52"/>
    <p:sldLayoutId id="2147483974" r:id="rId53"/>
    <p:sldLayoutId id="2147484016" r:id="rId54"/>
    <p:sldLayoutId id="2147484019" r:id="rId55"/>
    <p:sldLayoutId id="2147484018" r:id="rId5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3.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5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2.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1.jpe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2.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jpeg"/><Relationship Id="rId10" Type="http://schemas.openxmlformats.org/officeDocument/2006/relationships/image" Target="../media/image27.svg"/><Relationship Id="rId4" Type="http://schemas.openxmlformats.org/officeDocument/2006/relationships/image" Target="../media/image14.png"/><Relationship Id="rId9"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forgefx.com/" TargetMode="External"/><Relationship Id="rId1" Type="http://schemas.openxmlformats.org/officeDocument/2006/relationships/slideLayout" Target="../slideLayouts/slideLayout17.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9.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5.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5.xml"/><Relationship Id="rId5" Type="http://schemas.openxmlformats.org/officeDocument/2006/relationships/image" Target="../media/image44.pn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5.xml"/><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svg"/><Relationship Id="rId3" Type="http://schemas.openxmlformats.org/officeDocument/2006/relationships/image" Target="../media/image49.jpe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image" Target="../media/image48.jpeg"/><Relationship Id="rId1" Type="http://schemas.openxmlformats.org/officeDocument/2006/relationships/slideLayout" Target="../slideLayouts/slideLayout15.xml"/><Relationship Id="rId6" Type="http://schemas.openxmlformats.org/officeDocument/2006/relationships/image" Target="../media/image52.png"/><Relationship Id="rId11" Type="http://schemas.openxmlformats.org/officeDocument/2006/relationships/image" Target="../media/image57.svg"/><Relationship Id="rId5" Type="http://schemas.openxmlformats.org/officeDocument/2006/relationships/image" Target="../media/image51.jpe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34.jpeg"/><Relationship Id="rId1" Type="http://schemas.openxmlformats.org/officeDocument/2006/relationships/slideLayout" Target="../slideLayouts/slideLayout29.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image" Target="../media/image61.png"/><Relationship Id="rId1" Type="http://schemas.openxmlformats.org/officeDocument/2006/relationships/slideLayout" Target="../slideLayouts/slideLayout1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2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jpeg"/><Relationship Id="rId7" Type="http://schemas.openxmlformats.org/officeDocument/2006/relationships/image" Target="../media/image75.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hyperlink" Target="https://www.deere.com/en/excavators/" TargetMode="External"/><Relationship Id="rId5" Type="http://schemas.openxmlformats.org/officeDocument/2006/relationships/image" Target="../media/image74.jpeg"/><Relationship Id="rId4" Type="http://schemas.openxmlformats.org/officeDocument/2006/relationships/image" Target="../media/image73.jpeg"/></Relationships>
</file>

<file path=ppt/slides/_rels/slide2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7.jpeg"/><Relationship Id="rId7" Type="http://schemas.openxmlformats.org/officeDocument/2006/relationships/hyperlink" Target="https://www.halliburton.com/" TargetMode="External"/><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76.png"/><Relationship Id="rId5" Type="http://schemas.openxmlformats.org/officeDocument/2006/relationships/image" Target="../media/image79.jpeg"/><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1.png"/><Relationship Id="rId7" Type="http://schemas.openxmlformats.org/officeDocument/2006/relationships/image" Target="../media/image84.jpe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83.png"/><Relationship Id="rId11" Type="http://schemas.openxmlformats.org/officeDocument/2006/relationships/image" Target="../media/image76.png"/><Relationship Id="rId5" Type="http://schemas.openxmlformats.org/officeDocument/2006/relationships/image" Target="../media/image82.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86.jpeg"/></Relationships>
</file>

<file path=ppt/slides/_rels/slide2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1.png"/><Relationship Id="rId7" Type="http://schemas.openxmlformats.org/officeDocument/2006/relationships/image" Target="../media/image89.jpe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88.jpeg"/><Relationship Id="rId5" Type="http://schemas.openxmlformats.org/officeDocument/2006/relationships/image" Target="../media/image87.png"/><Relationship Id="rId10" Type="http://schemas.openxmlformats.org/officeDocument/2006/relationships/image" Target="../media/image76.png"/><Relationship Id="rId4" Type="http://schemas.openxmlformats.org/officeDocument/2006/relationships/hyperlink" Target="https://www.trumpf.com/en_US/" TargetMode="External"/><Relationship Id="rId9" Type="http://schemas.openxmlformats.org/officeDocument/2006/relationships/hyperlink" Target="https://forgefx.com/simulation-projects/laser-cutting-machine-service-training-simulator/"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91.jpeg"/><Relationship Id="rId7" Type="http://schemas.openxmlformats.org/officeDocument/2006/relationships/hyperlink" Target="https://forgefx.com/simulation-projects/forgefx-mixed-reality-trainer/" TargetMode="External"/><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31.xml.rels><?xml version="1.0" encoding="UTF-8" standalone="yes"?>
<Relationships xmlns="http://schemas.openxmlformats.org/package/2006/relationships"><Relationship Id="rId8" Type="http://schemas.openxmlformats.org/officeDocument/2006/relationships/image" Target="../media/image96.jpeg"/><Relationship Id="rId13" Type="http://schemas.openxmlformats.org/officeDocument/2006/relationships/image" Target="../media/image76.png"/><Relationship Id="rId3" Type="http://schemas.openxmlformats.org/officeDocument/2006/relationships/image" Target="../media/image81.png"/><Relationship Id="rId7" Type="http://schemas.openxmlformats.org/officeDocument/2006/relationships/image" Target="../media/image83.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21.xml"/><Relationship Id="rId1" Type="http://schemas.openxmlformats.org/officeDocument/2006/relationships/slideLayout" Target="../slideLayouts/slideLayout16.xml"/><Relationship Id="rId6" Type="http://schemas.openxmlformats.org/officeDocument/2006/relationships/image" Target="../media/image95.jpeg"/><Relationship Id="rId11" Type="http://schemas.openxmlformats.org/officeDocument/2006/relationships/image" Target="../media/image98.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97.jpeg"/></Relationships>
</file>

<file path=ppt/slides/_rels/slide32.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101.jpeg"/><Relationship Id="rId5" Type="http://schemas.openxmlformats.org/officeDocument/2006/relationships/image" Target="../media/image100.jpeg"/><Relationship Id="rId10" Type="http://schemas.openxmlformats.org/officeDocument/2006/relationships/image" Target="../media/image76.png"/><Relationship Id="rId4" Type="http://schemas.openxmlformats.org/officeDocument/2006/relationships/image" Target="../media/image99.jpeg"/><Relationship Id="rId9" Type="http://schemas.openxmlformats.org/officeDocument/2006/relationships/hyperlink" Target="https://forgefx.com/simulation-projects/augmented-reality-device-training-simulators/"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06.pn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105.png"/><Relationship Id="rId5" Type="http://schemas.openxmlformats.org/officeDocument/2006/relationships/image" Target="../media/image104.jpeg"/><Relationship Id="rId4" Type="http://schemas.openxmlformats.org/officeDocument/2006/relationships/image" Target="../media/image103.jpeg"/><Relationship Id="rId9" Type="http://schemas.openxmlformats.org/officeDocument/2006/relationships/image" Target="../media/image76.png"/></Relationships>
</file>

<file path=ppt/slides/_rels/slide34.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10.pn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109.jpeg"/><Relationship Id="rId11" Type="http://schemas.openxmlformats.org/officeDocument/2006/relationships/image" Target="../media/image112.jpeg"/><Relationship Id="rId5" Type="http://schemas.openxmlformats.org/officeDocument/2006/relationships/image" Target="../media/image108.jpeg"/><Relationship Id="rId10" Type="http://schemas.openxmlformats.org/officeDocument/2006/relationships/image" Target="../media/image111.svg"/><Relationship Id="rId4" Type="http://schemas.openxmlformats.org/officeDocument/2006/relationships/image" Target="../media/image107.jpeg"/><Relationship Id="rId9" Type="http://schemas.openxmlformats.org/officeDocument/2006/relationships/image" Target="../media/image76.png"/></Relationships>
</file>

<file path=ppt/slides/_rels/slide3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113.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image" Target="../media/image94.jpeg"/><Relationship Id="rId5" Type="http://schemas.openxmlformats.org/officeDocument/2006/relationships/image" Target="../media/image115.jpeg"/><Relationship Id="rId4" Type="http://schemas.openxmlformats.org/officeDocument/2006/relationships/image" Target="../media/image114.jpeg"/></Relationships>
</file>

<file path=ppt/slides/_rels/slide36.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hyperlink" Target="http://www.piercemfg.com/" TargetMode="External"/><Relationship Id="rId7" Type="http://schemas.openxmlformats.org/officeDocument/2006/relationships/image" Target="../media/image118.jpeg"/><Relationship Id="rId12"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image" Target="../media/image117.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116.jpeg"/><Relationship Id="rId10" Type="http://schemas.openxmlformats.org/officeDocument/2006/relationships/image" Target="../media/image120.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hyperlink" Target="https://www.fedex.com/en-us/home.html" TargetMode="External"/><Relationship Id="rId7" Type="http://schemas.openxmlformats.org/officeDocument/2006/relationships/image" Target="../media/image124.jpeg"/><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38.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125.jpeg"/><Relationship Id="rId7"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hyperlink" Target="https://www.cat.com/en_US.html" TargetMode="External"/><Relationship Id="rId5" Type="http://schemas.openxmlformats.org/officeDocument/2006/relationships/image" Target="../media/image127.jpeg"/><Relationship Id="rId4" Type="http://schemas.openxmlformats.org/officeDocument/2006/relationships/image" Target="../media/image126.jpeg"/><Relationship Id="rId9" Type="http://schemas.openxmlformats.org/officeDocument/2006/relationships/image" Target="../media/image76.png"/></Relationships>
</file>

<file path=ppt/slides/_rels/slide39.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hyperlink" Target="https://www.mriglobal.org/" TargetMode="External"/><Relationship Id="rId7" Type="http://schemas.openxmlformats.org/officeDocument/2006/relationships/image" Target="../media/image130.jpeg"/><Relationship Id="rId2" Type="http://schemas.openxmlformats.org/officeDocument/2006/relationships/notesSlide" Target="../notesSlides/notesSlide29.xml"/><Relationship Id="rId1" Type="http://schemas.openxmlformats.org/officeDocument/2006/relationships/slideLayout" Target="../slideLayouts/slideLayout16.xml"/><Relationship Id="rId6" Type="http://schemas.openxmlformats.org/officeDocument/2006/relationships/image" Target="../media/image129.jpeg"/><Relationship Id="rId11" Type="http://schemas.openxmlformats.org/officeDocument/2006/relationships/image" Target="../media/image76.png"/><Relationship Id="rId5" Type="http://schemas.openxmlformats.org/officeDocument/2006/relationships/image" Target="../media/image128.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102.png"/></Relationships>
</file>

<file path=ppt/slides/_rels/slide40.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hyperlink" Target="https://www.gehealthcare.com/" TargetMode="External"/><Relationship Id="rId7" Type="http://schemas.openxmlformats.org/officeDocument/2006/relationships/image" Target="../media/image135.jpeg"/><Relationship Id="rId2" Type="http://schemas.openxmlformats.org/officeDocument/2006/relationships/notesSlide" Target="../notesSlides/notesSlide30.xml"/><Relationship Id="rId1" Type="http://schemas.openxmlformats.org/officeDocument/2006/relationships/slideLayout" Target="../slideLayouts/slideLayout16.xml"/><Relationship Id="rId6" Type="http://schemas.openxmlformats.org/officeDocument/2006/relationships/image" Target="../media/image134.jpeg"/><Relationship Id="rId11" Type="http://schemas.openxmlformats.org/officeDocument/2006/relationships/image" Target="../media/image76.png"/><Relationship Id="rId5" Type="http://schemas.openxmlformats.org/officeDocument/2006/relationships/image" Target="../media/image133.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132.jpeg"/><Relationship Id="rId9" Type="http://schemas.openxmlformats.org/officeDocument/2006/relationships/image" Target="../media/image137.svg"/></Relationships>
</file>

<file path=ppt/slides/_rels/slide41.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hyperlink" Target="https://globalgroundsupport.com/" TargetMode="External"/><Relationship Id="rId7" Type="http://schemas.openxmlformats.org/officeDocument/2006/relationships/image" Target="../media/image141.jpeg"/><Relationship Id="rId2" Type="http://schemas.openxmlformats.org/officeDocument/2006/relationships/notesSlide" Target="../notesSlides/notesSlide31.xml"/><Relationship Id="rId1" Type="http://schemas.openxmlformats.org/officeDocument/2006/relationships/slideLayout" Target="../slideLayouts/slideLayout16.xml"/><Relationship Id="rId6" Type="http://schemas.openxmlformats.org/officeDocument/2006/relationships/image" Target="../media/image140.jpeg"/><Relationship Id="rId5" Type="http://schemas.openxmlformats.org/officeDocument/2006/relationships/image" Target="../media/image139.jpeg"/><Relationship Id="rId10" Type="http://schemas.openxmlformats.org/officeDocument/2006/relationships/image" Target="../media/image76.png"/><Relationship Id="rId4" Type="http://schemas.openxmlformats.org/officeDocument/2006/relationships/image" Target="../media/image138.jpeg"/><Relationship Id="rId9" Type="http://schemas.openxmlformats.org/officeDocument/2006/relationships/hyperlink" Target="https://forgefx.com/simulation-projects/aircraft-ground-support/deicing-training-simulator/"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jpeg"/><Relationship Id="rId9" Type="http://schemas.openxmlformats.org/officeDocument/2006/relationships/image" Target="../media/image7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43DE3-EA85-7F08-6F82-4EA9F28B004E}"/>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2DB75FC6-914E-8D2D-EEB4-CA05FC22D51D}"/>
              </a:ext>
            </a:extLst>
          </p:cNvPr>
          <p:cNvSpPr>
            <a:spLocks noGrp="1"/>
          </p:cNvSpPr>
          <p:nvPr>
            <p:ph type="title"/>
          </p:nvPr>
        </p:nvSpPr>
        <p:spPr>
          <a:xfrm>
            <a:off x="457200" y="6989572"/>
            <a:ext cx="5437990" cy="1272528"/>
          </a:xfrm>
        </p:spPr>
        <p:txBody>
          <a:bodyPr/>
          <a:lstStyle/>
          <a:p>
            <a:pPr>
              <a:lnSpc>
                <a:spcPts val="3500"/>
              </a:lnSpc>
            </a:pPr>
            <a:r>
              <a:rPr lang="en-US" sz="2800" b="0" cap="all">
                <a:solidFill>
                  <a:schemeClr val="tx1">
                    <a:lumMod val="75000"/>
                    <a:lumOff val="25000"/>
                  </a:schemeClr>
                </a:solidFill>
                <a:effectLst/>
              </a:rPr>
              <a:t>Crane Operator </a:t>
            </a:r>
            <a:br>
              <a:rPr lang="en-US" sz="2800" b="0" cap="all">
                <a:solidFill>
                  <a:schemeClr val="tx1">
                    <a:lumMod val="75000"/>
                    <a:lumOff val="25000"/>
                  </a:schemeClr>
                </a:solidFill>
                <a:effectLst/>
              </a:rPr>
            </a:br>
            <a:r>
              <a:rPr lang="en-US" sz="2800" b="0" cap="all">
                <a:solidFill>
                  <a:srgbClr val="00B0F0"/>
                </a:solidFill>
                <a:effectLst/>
              </a:rPr>
              <a:t>Training</a:t>
            </a:r>
            <a:r>
              <a:rPr lang="en-US" sz="3600" b="0" cap="all">
                <a:solidFill>
                  <a:schemeClr val="tx1">
                    <a:lumMod val="75000"/>
                    <a:lumOff val="25000"/>
                  </a:schemeClr>
                </a:solidFill>
                <a:effectLst/>
              </a:rPr>
              <a:t> </a:t>
            </a:r>
            <a:r>
              <a:rPr lang="en-US" sz="2800" b="0" cap="all">
                <a:solidFill>
                  <a:srgbClr val="00B0F0"/>
                </a:solidFill>
                <a:effectLst/>
              </a:rPr>
              <a:t>SIMULATOR</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A Virtual Reality Crane Operations Trainer</a:t>
            </a:r>
          </a:p>
        </p:txBody>
      </p:sp>
      <p:pic>
        <p:nvPicPr>
          <p:cNvPr id="4" name="Picture Placeholder" hidden="1">
            <a:extLst>
              <a:ext uri="{FF2B5EF4-FFF2-40B4-BE49-F238E27FC236}">
                <a16:creationId xmlns:a16="http://schemas.microsoft.com/office/drawing/2014/main" id="{2B2C642E-544C-0D94-51FA-894901478B65}"/>
              </a:ext>
            </a:extLst>
          </p:cNvPr>
          <p:cNvPicPr>
            <a:picLocks noGrp="1"/>
          </p:cNvPicPr>
          <p:nvPr>
            <p:ph type="pic" sz="quarter" idx="4294967295"/>
          </p:nvPr>
        </p:nvPicPr>
        <p:blipFill rotWithShape="1">
          <a:blip r:embed="rId2" cstate="screen">
            <a:extLst>
              <a:ext uri="{28A0092B-C50C-407E-A947-70E740481C1C}">
                <a14:useLocalDpi xmlns:a14="http://schemas.microsoft.com/office/drawing/2010/main"/>
              </a:ext>
            </a:extLst>
          </a:blip>
          <a:srcRect/>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C257CED6-40A9-EEE2-FC0E-07E30EF489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558089" y="-415089"/>
            <a:ext cx="6858000" cy="6490855"/>
          </a:xfrm>
          <a:prstGeom prst="rect">
            <a:avLst/>
          </a:prstGeom>
        </p:spPr>
      </p:pic>
      <p:sp>
        <p:nvSpPr>
          <p:cNvPr id="10" name="HeaderGradient">
            <a:extLst>
              <a:ext uri="{FF2B5EF4-FFF2-40B4-BE49-F238E27FC236}">
                <a16:creationId xmlns:a16="http://schemas.microsoft.com/office/drawing/2014/main" id="{2252878E-C974-8AA4-7490-8DD30A77EFFF}"/>
              </a:ext>
            </a:extLst>
          </p:cNvPr>
          <p:cNvSpPr/>
          <p:nvPr/>
        </p:nvSpPr>
        <p:spPr>
          <a:xfrm>
            <a:off x="0" y="4710396"/>
            <a:ext cx="6857999" cy="1780459"/>
          </a:xfrm>
          <a:prstGeom prst="rect">
            <a:avLst/>
          </a:prstGeom>
          <a:gradFill flip="none" rotWithShape="1">
            <a:gsLst>
              <a:gs pos="0">
                <a:schemeClr val="bg1"/>
              </a:gs>
              <a:gs pos="68000">
                <a:schemeClr val="bg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881D9978-4A22-BC9D-6965-E2BFFB52EEDB}"/>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4DAB7DD6-BA00-F54C-65D6-C58869311E18}"/>
              </a:ext>
            </a:extLst>
          </p:cNvPr>
          <p:cNvPicPr>
            <a:picLocks noChangeAspect="1"/>
          </p:cNvPicPr>
          <p:nvPr/>
        </p:nvPicPr>
        <p:blipFill>
          <a:blip r:embed="rId4"/>
          <a:srcRect/>
          <a:stretch/>
        </p:blipFill>
        <p:spPr>
          <a:xfrm>
            <a:off x="457201" y="6173737"/>
            <a:ext cx="2916382" cy="737879"/>
          </a:xfrm>
          <a:prstGeom prst="rect">
            <a:avLst/>
          </a:prstGeom>
        </p:spPr>
      </p:pic>
    </p:spTree>
    <p:extLst>
      <p:ext uri="{BB962C8B-B14F-4D97-AF65-F5344CB8AC3E}">
        <p14:creationId xmlns:p14="http://schemas.microsoft.com/office/powerpoint/2010/main" val="3532603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B7458-E769-CF6D-C869-A08E06645647}"/>
            </a:ext>
          </a:extLst>
        </p:cNvPr>
        <p:cNvGrpSpPr/>
        <p:nvPr/>
      </p:nvGrpSpPr>
      <p:grpSpPr>
        <a:xfrm>
          <a:off x="0" y="0"/>
          <a:ext cx="0" cy="0"/>
          <a:chOff x="0" y="0"/>
          <a:chExt cx="0" cy="0"/>
        </a:xfrm>
      </p:grpSpPr>
      <p:sp>
        <p:nvSpPr>
          <p:cNvPr id="6" name="Text 3" hidden="1">
            <a:extLst>
              <a:ext uri="{FF2B5EF4-FFF2-40B4-BE49-F238E27FC236}">
                <a16:creationId xmlns:a16="http://schemas.microsoft.com/office/drawing/2014/main" id="{A9D59E1B-4016-CBF6-DAAB-2C8DFE18A72C}"/>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01</a:t>
            </a:r>
            <a:endParaRPr lang="en-US" sz="1800">
              <a:solidFill>
                <a:srgbClr val="009EE8"/>
              </a:solidFill>
            </a:endParaRPr>
          </a:p>
        </p:txBody>
      </p:sp>
      <p:sp>
        <p:nvSpPr>
          <p:cNvPr id="7" name="Text 4">
            <a:extLst>
              <a:ext uri="{FF2B5EF4-FFF2-40B4-BE49-F238E27FC236}">
                <a16:creationId xmlns:a16="http://schemas.microsoft.com/office/drawing/2014/main" id="{6C919B37-0150-A37C-0C48-13CCCBE5C066}"/>
              </a:ext>
            </a:extLst>
          </p:cNvPr>
          <p:cNvSpPr/>
          <p:nvPr/>
        </p:nvSpPr>
        <p:spPr>
          <a:xfrm>
            <a:off x="463826" y="951440"/>
            <a:ext cx="5955262" cy="292608"/>
          </a:xfrm>
          <a:prstGeom prst="rect">
            <a:avLst/>
          </a:prstGeom>
          <a:noFill/>
          <a:ln/>
        </p:spPr>
        <p:txBody>
          <a:bodyPr wrap="square" lIns="0" tIns="0" rIns="0" bIns="0" rtlCol="0" anchor="ctr"/>
          <a:lstStyle/>
          <a:p>
            <a:r>
              <a:rPr lang="en-US" b="1">
                <a:latin typeface="Calibri" panose="020F0502020204030204" pitchFamily="34" charset="0"/>
                <a:cs typeface="Calibri" panose="020F0502020204030204" pitchFamily="34" charset="0"/>
              </a:rPr>
              <a:t>Introduction</a:t>
            </a:r>
          </a:p>
        </p:txBody>
      </p:sp>
      <p:sp>
        <p:nvSpPr>
          <p:cNvPr id="8" name="Shape 5">
            <a:extLst>
              <a:ext uri="{FF2B5EF4-FFF2-40B4-BE49-F238E27FC236}">
                <a16:creationId xmlns:a16="http://schemas.microsoft.com/office/drawing/2014/main" id="{5ABFFD59-BD7D-E2DA-5EEE-9F828DE1A14D}"/>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9" name="Shape 6">
            <a:extLst>
              <a:ext uri="{FF2B5EF4-FFF2-40B4-BE49-F238E27FC236}">
                <a16:creationId xmlns:a16="http://schemas.microsoft.com/office/drawing/2014/main" id="{FB2F1AB5-5F8C-60AF-E8A0-96566E588152}"/>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0" name="Text 7">
            <a:extLst>
              <a:ext uri="{FF2B5EF4-FFF2-40B4-BE49-F238E27FC236}">
                <a16:creationId xmlns:a16="http://schemas.microsoft.com/office/drawing/2014/main" id="{7EFDB858-97E7-8E6A-01A9-6A438AC4B18F}"/>
              </a:ext>
            </a:extLst>
          </p:cNvPr>
          <p:cNvSpPr/>
          <p:nvPr/>
        </p:nvSpPr>
        <p:spPr>
          <a:xfrm>
            <a:off x="457200" y="1645920"/>
            <a:ext cx="5943600" cy="2281711"/>
          </a:xfrm>
          <a:prstGeom prst="rect">
            <a:avLst/>
          </a:prstGeom>
          <a:noFill/>
          <a:ln/>
        </p:spPr>
        <p:txBody>
          <a:bodyPr wrap="square" lIns="254" tIns="254" rIns="254" bIns="254" rtlCol="0" anchor="t">
            <a:noAutofit/>
          </a:bodyPr>
          <a:lstStyle/>
          <a:p>
            <a:pPr>
              <a:lnSpc>
                <a:spcPct val="110000"/>
              </a:lnSpc>
              <a:spcAft>
                <a:spcPts val="600"/>
              </a:spcAft>
            </a:pPr>
            <a:r>
              <a:rPr lang="en-US" sz="1400" b="1"/>
              <a:t>The Training Challenge: </a:t>
            </a:r>
            <a:br>
              <a:rPr lang="en-US" sz="1400" b="1"/>
            </a:br>
            <a:r>
              <a:rPr lang="en-US" sz="1400" b="1"/>
              <a:t>Consistent Readiness Takes More Than Classroom Instruction</a:t>
            </a:r>
            <a:endParaRPr lang="en-US" sz="1200">
              <a:latin typeface="Calibri" panose="020F0502020204030204" pitchFamily="34" charset="0"/>
            </a:endParaRPr>
          </a:p>
          <a:p>
            <a:pPr>
              <a:lnSpc>
                <a:spcPct val="110000"/>
              </a:lnSpc>
              <a:spcAft>
                <a:spcPts val="600"/>
              </a:spcAft>
            </a:pPr>
            <a:r>
              <a:rPr lang="en-US" sz="1100"/>
              <a:t>Outokumpu’s crane training challenge is not a lack of procedures, experienced trainers, or operator commitment. The challenge is giving new and cross-training operators enough </a:t>
            </a:r>
            <a:r>
              <a:rPr lang="en-US" sz="1100" b="1"/>
              <a:t>safe, consistent, hands-on practice</a:t>
            </a:r>
            <a:r>
              <a:rPr lang="en-US" sz="1100"/>
              <a:t> before they begin working with live equipment, suspended loads, production activity, and changing floor conditions.</a:t>
            </a:r>
          </a:p>
          <a:p>
            <a:pPr>
              <a:lnSpc>
                <a:spcPct val="110000"/>
              </a:lnSpc>
              <a:spcAft>
                <a:spcPts val="600"/>
              </a:spcAft>
            </a:pPr>
            <a:r>
              <a:rPr lang="en-US" sz="1100"/>
              <a:t>Overhead crane operation requires trainees to connect several skills at once: belly box control, load movement, body position, line of sight, travel-path awareness, communication, hazard recognition, and stop-condition judgment. These skills are difficult to build through classroom instruction alone and difficult to repeat consistently during live-floor training.</a:t>
            </a:r>
          </a:p>
          <a:p>
            <a:pPr>
              <a:lnSpc>
                <a:spcPct val="110000"/>
              </a:lnSpc>
              <a:spcAft>
                <a:spcPts val="600"/>
              </a:spcAft>
            </a:pPr>
            <a:r>
              <a:rPr lang="en-US" sz="1100"/>
              <a:t>Live equipment training is valuable, but it cannot easily be paused, reset, repeated, or standardized. Trainers cannot deliberately create pedestrian conflicts, visibility issues, improper coil engagement, excessive load swing, or other unsafe conditions just to see how a trainee will respond. As a result, some of the most important readiness behaviors are learned under real production pressure.</a:t>
            </a:r>
            <a:endParaRPr lang="en-US" sz="1200">
              <a:latin typeface="Calibri" panose="020F0502020204030204" pitchFamily="34" charset="0"/>
            </a:endParaRPr>
          </a:p>
        </p:txBody>
      </p:sp>
      <p:sp>
        <p:nvSpPr>
          <p:cNvPr id="29" name="Shape 0">
            <a:extLst>
              <a:ext uri="{FF2B5EF4-FFF2-40B4-BE49-F238E27FC236}">
                <a16:creationId xmlns:a16="http://schemas.microsoft.com/office/drawing/2014/main" id="{64DEF8C3-98A7-EAFE-1101-3C020455DC1B}"/>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30" name="Shape 1">
            <a:extLst>
              <a:ext uri="{FF2B5EF4-FFF2-40B4-BE49-F238E27FC236}">
                <a16:creationId xmlns:a16="http://schemas.microsoft.com/office/drawing/2014/main" id="{71749005-D484-2D9A-AE9E-1B632DA68603}"/>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2" name="Picture 1">
            <a:extLst>
              <a:ext uri="{FF2B5EF4-FFF2-40B4-BE49-F238E27FC236}">
                <a16:creationId xmlns:a16="http://schemas.microsoft.com/office/drawing/2014/main" id="{80DD289D-50B5-C903-5C5A-AC5ECAB1A7A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11" name="TextBox 10">
            <a:extLst>
              <a:ext uri="{FF2B5EF4-FFF2-40B4-BE49-F238E27FC236}">
                <a16:creationId xmlns:a16="http://schemas.microsoft.com/office/drawing/2014/main" id="{814D6F28-552A-0B55-FDE2-23FD171C576D}"/>
              </a:ext>
            </a:extLst>
          </p:cNvPr>
          <p:cNvSpPr txBox="1"/>
          <p:nvPr/>
        </p:nvSpPr>
        <p:spPr>
          <a:xfrm>
            <a:off x="3869900" y="4785294"/>
            <a:ext cx="2386521" cy="2987934"/>
          </a:xfrm>
          <a:prstGeom prst="rect">
            <a:avLst/>
          </a:prstGeom>
          <a:solidFill>
            <a:srgbClr val="F2F8FC"/>
          </a:solidFill>
        </p:spPr>
        <p:txBody>
          <a:bodyPr wrap="square" lIns="91440" tIns="45720" rIns="91440" bIns="45720" rtlCol="0" anchor="t">
            <a:spAutoFit/>
          </a:bodyPr>
          <a:lstStyle/>
          <a:p>
            <a:pPr>
              <a:lnSpc>
                <a:spcPct val="110000"/>
              </a:lnSpc>
              <a:spcAft>
                <a:spcPts val="1000"/>
              </a:spcAft>
            </a:pPr>
            <a:r>
              <a:rPr lang="en-US" sz="1200" b="1">
                <a:latin typeface="Calibri" panose="020F0502020204030204" pitchFamily="34" charset="0"/>
              </a:rPr>
              <a:t>CONTENTS</a:t>
            </a:r>
          </a:p>
          <a:p>
            <a:pPr marL="228600" indent="-228600">
              <a:lnSpc>
                <a:spcPct val="110000"/>
              </a:lnSpc>
              <a:spcAft>
                <a:spcPts val="1000"/>
              </a:spcAft>
              <a:buFont typeface="+mj-lt"/>
              <a:buAutoNum type="arabicPeriod"/>
            </a:pPr>
            <a:r>
              <a:rPr lang="en-US" sz="1100">
                <a:latin typeface="Calibri" panose="020F0502020204030204" pitchFamily="34" charset="0"/>
              </a:rPr>
              <a:t>Project Overview</a:t>
            </a:r>
          </a:p>
          <a:p>
            <a:pPr marL="228600" indent="-228600">
              <a:lnSpc>
                <a:spcPct val="110000"/>
              </a:lnSpc>
              <a:spcAft>
                <a:spcPts val="1000"/>
              </a:spcAft>
              <a:buFont typeface="+mj-lt"/>
              <a:buAutoNum type="arabicPeriod"/>
            </a:pPr>
            <a:r>
              <a:rPr lang="en-US" sz="1100">
                <a:latin typeface="Calibri" panose="020F0502020204030204" pitchFamily="34" charset="0"/>
              </a:rPr>
              <a:t>Executive Summary</a:t>
            </a:r>
          </a:p>
          <a:p>
            <a:pPr marL="228600" indent="-228600">
              <a:lnSpc>
                <a:spcPct val="110000"/>
              </a:lnSpc>
              <a:spcAft>
                <a:spcPts val="1000"/>
              </a:spcAft>
              <a:buFont typeface="+mj-lt"/>
              <a:buAutoNum type="arabicPeriod"/>
            </a:pPr>
            <a:r>
              <a:rPr lang="en-US" sz="1100">
                <a:latin typeface="Calibri" panose="020F0502020204030204" pitchFamily="34" charset="0"/>
              </a:rPr>
              <a:t>Simulator Features</a:t>
            </a:r>
          </a:p>
          <a:p>
            <a:pPr marL="228600" indent="-228600">
              <a:lnSpc>
                <a:spcPct val="110000"/>
              </a:lnSpc>
              <a:spcAft>
                <a:spcPts val="1000"/>
              </a:spcAft>
              <a:buFont typeface="+mj-lt"/>
              <a:buAutoNum type="arabicPeriod"/>
            </a:pPr>
            <a:r>
              <a:rPr lang="en-US" sz="1100">
                <a:latin typeface="Calibri" panose="020F0502020204030204" pitchFamily="34" charset="0"/>
              </a:rPr>
              <a:t>Training Modes and Performance Progression</a:t>
            </a:r>
          </a:p>
          <a:p>
            <a:pPr marL="228600" indent="-228600">
              <a:lnSpc>
                <a:spcPct val="110000"/>
              </a:lnSpc>
              <a:spcAft>
                <a:spcPts val="1000"/>
              </a:spcAft>
              <a:buFont typeface="+mj-lt"/>
              <a:buAutoNum type="arabicPeriod"/>
            </a:pPr>
            <a:r>
              <a:rPr lang="en-US" sz="1100">
                <a:latin typeface="Calibri" panose="020F0502020204030204" pitchFamily="34" charset="0"/>
              </a:rPr>
              <a:t>Experiencing the Pilot</a:t>
            </a:r>
          </a:p>
          <a:p>
            <a:pPr marL="228600" indent="-228600">
              <a:lnSpc>
                <a:spcPct val="110000"/>
              </a:lnSpc>
              <a:spcAft>
                <a:spcPts val="1000"/>
              </a:spcAft>
              <a:buFont typeface="+mj-lt"/>
              <a:buAutoNum type="arabicPeriod"/>
            </a:pPr>
            <a:r>
              <a:rPr lang="en-US" sz="1100">
                <a:latin typeface="Calibri" panose="020F0502020204030204" pitchFamily="34" charset="0"/>
              </a:rPr>
              <a:t>Options Overview</a:t>
            </a:r>
          </a:p>
          <a:p>
            <a:pPr marL="228600" indent="-228600">
              <a:lnSpc>
                <a:spcPct val="110000"/>
              </a:lnSpc>
              <a:spcAft>
                <a:spcPts val="1000"/>
              </a:spcAft>
              <a:buFont typeface="+mj-lt"/>
              <a:buAutoNum type="arabicPeriod"/>
            </a:pPr>
            <a:r>
              <a:rPr lang="en-US" sz="1100">
                <a:latin typeface="Calibri" panose="020F0502020204030204" pitchFamily="34" charset="0"/>
              </a:rPr>
              <a:t>Cost Table</a:t>
            </a:r>
          </a:p>
          <a:p>
            <a:pPr marL="228600" indent="-228600">
              <a:lnSpc>
                <a:spcPct val="110000"/>
              </a:lnSpc>
              <a:spcAft>
                <a:spcPts val="1000"/>
              </a:spcAft>
              <a:buFont typeface="+mj-lt"/>
              <a:buAutoNum type="arabicPeriod"/>
            </a:pPr>
            <a:r>
              <a:rPr lang="en-US" sz="1100">
                <a:latin typeface="Calibri" panose="020F0502020204030204" pitchFamily="34" charset="0"/>
              </a:rPr>
              <a:t>Conclusion</a:t>
            </a:r>
          </a:p>
        </p:txBody>
      </p:sp>
      <p:sp>
        <p:nvSpPr>
          <p:cNvPr id="12" name="Shape 0">
            <a:extLst>
              <a:ext uri="{FF2B5EF4-FFF2-40B4-BE49-F238E27FC236}">
                <a16:creationId xmlns:a16="http://schemas.microsoft.com/office/drawing/2014/main" id="{052FFD7E-0A14-C3FE-8C3E-8737CC27B3D8}"/>
              </a:ext>
            </a:extLst>
          </p:cNvPr>
          <p:cNvSpPr/>
          <p:nvPr/>
        </p:nvSpPr>
        <p:spPr>
          <a:xfrm>
            <a:off x="3869900" y="4712626"/>
            <a:ext cx="2386521" cy="72668"/>
          </a:xfrm>
          <a:prstGeom prst="rect">
            <a:avLst/>
          </a:prstGeom>
          <a:solidFill>
            <a:srgbClr val="009EE8"/>
          </a:solidFill>
          <a:ln w="12700">
            <a:noFill/>
            <a:prstDash val="solid"/>
          </a:ln>
        </p:spPr>
        <p:txBody>
          <a:bodyPr/>
          <a:lstStyle/>
          <a:p>
            <a:endParaRPr lang="en-US"/>
          </a:p>
        </p:txBody>
      </p:sp>
      <p:sp>
        <p:nvSpPr>
          <p:cNvPr id="17" name="TextBox 16">
            <a:extLst>
              <a:ext uri="{FF2B5EF4-FFF2-40B4-BE49-F238E27FC236}">
                <a16:creationId xmlns:a16="http://schemas.microsoft.com/office/drawing/2014/main" id="{EC22F973-361F-7D4A-A1E8-ED239876F0E4}"/>
              </a:ext>
            </a:extLst>
          </p:cNvPr>
          <p:cNvSpPr txBox="1"/>
          <p:nvPr/>
        </p:nvSpPr>
        <p:spPr>
          <a:xfrm>
            <a:off x="457200" y="4638966"/>
            <a:ext cx="3103719" cy="2688878"/>
          </a:xfrm>
          <a:prstGeom prst="rect">
            <a:avLst/>
          </a:prstGeom>
          <a:noFill/>
        </p:spPr>
        <p:txBody>
          <a:bodyPr wrap="square" lIns="0" tIns="0" rIns="0" bIns="0">
            <a:spAutoFit/>
          </a:bodyPr>
          <a:lstStyle/>
          <a:p>
            <a:pPr>
              <a:lnSpc>
                <a:spcPct val="110000"/>
              </a:lnSpc>
              <a:spcAft>
                <a:spcPts val="600"/>
              </a:spcAft>
            </a:pPr>
            <a:r>
              <a:rPr lang="en-US" sz="1100"/>
              <a:t>During periods of rapid hiring or cross-training, the challenge becomes even greater. Trainers must prepare more employees while maintaining the same level of training quality across people, shifts, departments, and locations. Without sufficient structured repetition, trainees may reach the floor with uneven control habits and a lack of confidence due to limited exposure to the situations they are expected to manage safely.</a:t>
            </a:r>
          </a:p>
          <a:p>
            <a:pPr>
              <a:lnSpc>
                <a:spcPct val="110000"/>
              </a:lnSpc>
              <a:spcAft>
                <a:spcPts val="600"/>
              </a:spcAft>
            </a:pPr>
            <a:r>
              <a:rPr lang="en-US" sz="1400" i="1"/>
              <a:t>The core training gap is </a:t>
            </a:r>
            <a:r>
              <a:rPr lang="en-US" sz="1400" b="1" i="1"/>
              <a:t>repeatable practice at scale</a:t>
            </a:r>
            <a:r>
              <a:rPr lang="en-US" sz="1400" i="1"/>
              <a:t>: giving every operator enough consistent, realistic training time before the first live lift.</a:t>
            </a:r>
          </a:p>
        </p:txBody>
      </p:sp>
      <p:sp>
        <p:nvSpPr>
          <p:cNvPr id="4" name="Shape 15">
            <a:extLst>
              <a:ext uri="{FF2B5EF4-FFF2-40B4-BE49-F238E27FC236}">
                <a16:creationId xmlns:a16="http://schemas.microsoft.com/office/drawing/2014/main" id="{D84644EE-33E8-9056-FD69-D1F65335FC9D}"/>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Tree>
    <p:extLst>
      <p:ext uri="{BB962C8B-B14F-4D97-AF65-F5344CB8AC3E}">
        <p14:creationId xmlns:p14="http://schemas.microsoft.com/office/powerpoint/2010/main" val="4258500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D1D85-1EA4-D1FD-7FBA-AF6E67B37064}"/>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1C963A59-8FA9-0B6D-59A9-F6EFBE89B133}"/>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1.</a:t>
            </a:r>
            <a:endParaRPr lang="en-US" sz="1800">
              <a:solidFill>
                <a:srgbClr val="009EE8"/>
              </a:solidFill>
            </a:endParaRPr>
          </a:p>
        </p:txBody>
      </p:sp>
      <p:sp>
        <p:nvSpPr>
          <p:cNvPr id="7" name="Text 4">
            <a:extLst>
              <a:ext uri="{FF2B5EF4-FFF2-40B4-BE49-F238E27FC236}">
                <a16:creationId xmlns:a16="http://schemas.microsoft.com/office/drawing/2014/main" id="{B1D9CFE7-CB6A-4969-0BB3-E159242DFDD6}"/>
              </a:ext>
            </a:extLst>
          </p:cNvPr>
          <p:cNvSpPr/>
          <p:nvPr/>
        </p:nvSpPr>
        <p:spPr>
          <a:xfrm>
            <a:off x="841248" y="951440"/>
            <a:ext cx="5577840"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P</a:t>
            </a:r>
            <a:r>
              <a:rPr lang="en-US" sz="1800" b="1">
                <a:solidFill>
                  <a:srgbClr val="111111"/>
                </a:solidFill>
                <a:latin typeface="Calibri" panose="020F0502020204030204" pitchFamily="34" charset="0"/>
                <a:ea typeface="Calibri" panose="020F0502020204030204" pitchFamily="34" charset="0"/>
                <a:cs typeface="Calibri" panose="020F0502020204030204" pitchFamily="34" charset="0"/>
              </a:rPr>
              <a:t>roject Overview</a:t>
            </a:r>
            <a:endParaRPr lang="en-US" sz="1800"/>
          </a:p>
        </p:txBody>
      </p:sp>
      <p:sp>
        <p:nvSpPr>
          <p:cNvPr id="8" name="Shape 5">
            <a:extLst>
              <a:ext uri="{FF2B5EF4-FFF2-40B4-BE49-F238E27FC236}">
                <a16:creationId xmlns:a16="http://schemas.microsoft.com/office/drawing/2014/main" id="{242C42FA-25DC-B1DC-440E-2E1AE497FB69}"/>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9" name="Shape 6">
            <a:extLst>
              <a:ext uri="{FF2B5EF4-FFF2-40B4-BE49-F238E27FC236}">
                <a16:creationId xmlns:a16="http://schemas.microsoft.com/office/drawing/2014/main" id="{2EA0FE3E-351B-8DDE-B595-F86FF4B9BE26}"/>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29" name="Shape 0">
            <a:extLst>
              <a:ext uri="{FF2B5EF4-FFF2-40B4-BE49-F238E27FC236}">
                <a16:creationId xmlns:a16="http://schemas.microsoft.com/office/drawing/2014/main" id="{7833A7E2-363B-EEFF-6470-D7A06CE37515}"/>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30" name="Shape 1">
            <a:extLst>
              <a:ext uri="{FF2B5EF4-FFF2-40B4-BE49-F238E27FC236}">
                <a16:creationId xmlns:a16="http://schemas.microsoft.com/office/drawing/2014/main" id="{CE540838-32E6-0AD7-BC75-4275E37A5F57}"/>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2" name="Picture 1">
            <a:extLst>
              <a:ext uri="{FF2B5EF4-FFF2-40B4-BE49-F238E27FC236}">
                <a16:creationId xmlns:a16="http://schemas.microsoft.com/office/drawing/2014/main" id="{DB3BA7A9-EC62-83C4-EF00-24D5400210C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13" name="Shape 15" hidden="1">
            <a:extLst>
              <a:ext uri="{FF2B5EF4-FFF2-40B4-BE49-F238E27FC236}">
                <a16:creationId xmlns:a16="http://schemas.microsoft.com/office/drawing/2014/main" id="{F53CAA4A-1DF9-D3FA-7828-1137A94D8AE3}"/>
              </a:ext>
            </a:extLst>
          </p:cNvPr>
          <p:cNvSpPr/>
          <p:nvPr/>
        </p:nvSpPr>
        <p:spPr>
          <a:xfrm>
            <a:off x="457200" y="8476488"/>
            <a:ext cx="5943600" cy="32004"/>
          </a:xfrm>
          <a:prstGeom prst="rect">
            <a:avLst/>
          </a:prstGeom>
          <a:solidFill>
            <a:srgbClr val="009EE8"/>
          </a:solidFill>
          <a:ln w="12700">
            <a:noFill/>
            <a:prstDash val="solid"/>
          </a:ln>
        </p:spPr>
        <p:txBody>
          <a:bodyPr/>
          <a:lstStyle/>
          <a:p>
            <a:endParaRPr lang="en-US"/>
          </a:p>
        </p:txBody>
      </p:sp>
      <p:pic>
        <p:nvPicPr>
          <p:cNvPr id="4" name="Picture 3" hidden="1">
            <a:extLst>
              <a:ext uri="{FF2B5EF4-FFF2-40B4-BE49-F238E27FC236}">
                <a16:creationId xmlns:a16="http://schemas.microsoft.com/office/drawing/2014/main" id="{9ADB47E2-DC59-3D00-CFDC-E73295A002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42911" y="6401851"/>
            <a:ext cx="2247900" cy="3371850"/>
          </a:xfrm>
          <a:prstGeom prst="rect">
            <a:avLst/>
          </a:prstGeom>
        </p:spPr>
      </p:pic>
      <p:pic>
        <p:nvPicPr>
          <p:cNvPr id="12" name="Picture Placeholder 7" hidden="1">
            <a:extLst>
              <a:ext uri="{FF2B5EF4-FFF2-40B4-BE49-F238E27FC236}">
                <a16:creationId xmlns:a16="http://schemas.microsoft.com/office/drawing/2014/main" id="{DFB3CACD-32CA-5370-B2B7-B3F6291A78C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445150" y="4835792"/>
            <a:ext cx="3878509" cy="3339846"/>
          </a:xfrm>
          <a:prstGeom prst="rect">
            <a:avLst/>
          </a:prstGeom>
        </p:spPr>
      </p:pic>
      <p:sp>
        <p:nvSpPr>
          <p:cNvPr id="15" name="TextBox 14" hidden="1">
            <a:extLst>
              <a:ext uri="{FF2B5EF4-FFF2-40B4-BE49-F238E27FC236}">
                <a16:creationId xmlns:a16="http://schemas.microsoft.com/office/drawing/2014/main" id="{237FB7A5-7CF8-ED9F-5B6A-BB3747B37C76}"/>
              </a:ext>
            </a:extLst>
          </p:cNvPr>
          <p:cNvSpPr txBox="1"/>
          <p:nvPr/>
        </p:nvSpPr>
        <p:spPr>
          <a:xfrm>
            <a:off x="486818" y="4835792"/>
            <a:ext cx="5907356" cy="507831"/>
          </a:xfrm>
          <a:prstGeom prst="rect">
            <a:avLst/>
          </a:prstGeom>
          <a:noFill/>
        </p:spPr>
        <p:txBody>
          <a:bodyPr wrap="square" lIns="0" tIns="0" rIns="0" bIns="0">
            <a:spAutoFit/>
          </a:bodyPr>
          <a:lstStyle/>
          <a:p>
            <a:r>
              <a:rPr lang="en-US" sz="1100"/>
              <a:t>The initial pilot is designed to help Outokumpu evaluate whether simulation can improve operator readiness, reinforce consistent training expectations, and provide trainers with clearer insight into performance before trainees advance to supervised live-equipment instruction.</a:t>
            </a:r>
          </a:p>
        </p:txBody>
      </p:sp>
      <p:sp>
        <p:nvSpPr>
          <p:cNvPr id="17" name="TextBox 16" hidden="1">
            <a:extLst>
              <a:ext uri="{FF2B5EF4-FFF2-40B4-BE49-F238E27FC236}">
                <a16:creationId xmlns:a16="http://schemas.microsoft.com/office/drawing/2014/main" id="{DE752295-6460-A4F9-7CA0-408E5060F756}"/>
              </a:ext>
            </a:extLst>
          </p:cNvPr>
          <p:cNvSpPr txBox="1"/>
          <p:nvPr/>
        </p:nvSpPr>
        <p:spPr>
          <a:xfrm>
            <a:off x="370889" y="3720587"/>
            <a:ext cx="6023285" cy="938719"/>
          </a:xfrm>
          <a:prstGeom prst="rect">
            <a:avLst/>
          </a:prstGeom>
          <a:noFill/>
        </p:spPr>
        <p:txBody>
          <a:bodyPr wrap="square">
            <a:spAutoFit/>
          </a:bodyPr>
          <a:lstStyle/>
          <a:p>
            <a:r>
              <a:rPr lang="en-US" sz="1100"/>
              <a:t>ForgeFX proposes a Crane Operator Training Simulator that gives Outokumpu a realistic, repeatable bridge between classroom learning and live-floor operation. Using an XR headset, an HBC radiomatic-style belly box controller, and a mirrored display for trainer review, the simulator allows trainees to practice representative crane and coil-handling tasks with coaching and performance feedback, without placing personnel, equipment, or production material at risk.</a:t>
            </a:r>
          </a:p>
        </p:txBody>
      </p:sp>
      <p:pic>
        <p:nvPicPr>
          <p:cNvPr id="5" name="Picture 4">
            <a:extLst>
              <a:ext uri="{FF2B5EF4-FFF2-40B4-BE49-F238E27FC236}">
                <a16:creationId xmlns:a16="http://schemas.microsoft.com/office/drawing/2014/main" id="{061F98E8-3030-8D7A-5CF3-51A33747DCD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25990" y="5401830"/>
            <a:ext cx="5406019" cy="3121602"/>
          </a:xfrm>
          <a:prstGeom prst="rect">
            <a:avLst/>
          </a:prstGeom>
        </p:spPr>
      </p:pic>
      <p:sp>
        <p:nvSpPr>
          <p:cNvPr id="16" name="Shape 15">
            <a:extLst>
              <a:ext uri="{FF2B5EF4-FFF2-40B4-BE49-F238E27FC236}">
                <a16:creationId xmlns:a16="http://schemas.microsoft.com/office/drawing/2014/main" id="{56AC4FDD-48BB-276B-0AA7-BDFC46D25861}"/>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Text 7">
            <a:extLst>
              <a:ext uri="{FF2B5EF4-FFF2-40B4-BE49-F238E27FC236}">
                <a16:creationId xmlns:a16="http://schemas.microsoft.com/office/drawing/2014/main" id="{5C39DEC0-9FAD-F28F-AA93-0F8FC58FE441}"/>
              </a:ext>
            </a:extLst>
          </p:cNvPr>
          <p:cNvSpPr/>
          <p:nvPr/>
        </p:nvSpPr>
        <p:spPr>
          <a:xfrm>
            <a:off x="457200" y="1645920"/>
            <a:ext cx="5943600" cy="4035870"/>
          </a:xfrm>
          <a:prstGeom prst="rect">
            <a:avLst/>
          </a:prstGeom>
          <a:noFill/>
          <a:ln/>
        </p:spPr>
        <p:txBody>
          <a:bodyPr wrap="square" lIns="254" tIns="254" rIns="254" bIns="254" rtlCol="0" anchor="t">
            <a:noAutofit/>
          </a:bodyPr>
          <a:lstStyle/>
          <a:p>
            <a:pPr>
              <a:lnSpc>
                <a:spcPct val="110000"/>
              </a:lnSpc>
              <a:spcAft>
                <a:spcPts val="600"/>
              </a:spcAft>
            </a:pPr>
            <a:r>
              <a:rPr lang="en-US" sz="1400" b="1"/>
              <a:t>Building Crane-Operator Readiness Before Live-Floor Exposure</a:t>
            </a:r>
          </a:p>
          <a:p>
            <a:pPr>
              <a:lnSpc>
                <a:spcPct val="110000"/>
              </a:lnSpc>
              <a:spcAft>
                <a:spcPts val="600"/>
              </a:spcAft>
            </a:pPr>
            <a:r>
              <a:rPr lang="en-US" sz="1100"/>
              <a:t>Outokumpu’s overhead crane operators work in an active steel-production environment where safe coil movement depends on more than basic equipment control. Operators must understand the production floor, anticipate surrounding activity, manage suspended loads, and make disciplined decisions while working around people, equipment, restricted areas, and ongoing line-side operations.</a:t>
            </a:r>
          </a:p>
          <a:p>
            <a:pPr>
              <a:lnSpc>
                <a:spcPct val="110000"/>
              </a:lnSpc>
              <a:spcAft>
                <a:spcPts val="600"/>
              </a:spcAft>
            </a:pPr>
            <a:r>
              <a:rPr lang="en-US" sz="1100"/>
              <a:t>Current training relies on classroom instruction, trainer-led observation, and supervised experience with live equipment. That progression remains essential, but it offers limited opportunity for new or cross-training operators to repeat difficult procedures, experience changing conditions, or build confidence before entering a live production setting.</a:t>
            </a:r>
          </a:p>
          <a:p>
            <a:pPr>
              <a:lnSpc>
                <a:spcPct val="110000"/>
              </a:lnSpc>
              <a:spcAft>
                <a:spcPts val="600"/>
              </a:spcAft>
            </a:pPr>
            <a:r>
              <a:rPr lang="en-US" sz="1100"/>
              <a:t>ForgeFX proposes a Crane Operator Training Simulator that gives Outokumpu a realistic, repeatable bridge between classroom learning and live-floor operation. Under the recommended Option 2 Pilot, the simulator will use a standalone VR headset and an HBC Spectrum B belly box controller. The simulator allows trainees to practice representative crane and coil-handling tasks with guided instruction, without placing personnel, equipment, or production material at risk.</a:t>
            </a:r>
          </a:p>
          <a:p>
            <a:pPr>
              <a:lnSpc>
                <a:spcPct val="110000"/>
              </a:lnSpc>
              <a:spcAft>
                <a:spcPts val="600"/>
              </a:spcAft>
            </a:pPr>
            <a:r>
              <a:rPr lang="en-US" sz="1100"/>
              <a:t>The initial pilot is designed to help Outokumpu evaluate whether simulation can improve operator readiness, reinforce consistent training expectations, and provide trainers with clearer insight into performance before trainees advance to supervised live-equipment instruction.</a:t>
            </a:r>
            <a:endParaRPr lang="en-US" sz="1200">
              <a:latin typeface="Calibri" panose="020F0502020204030204" pitchFamily="34" charset="0"/>
            </a:endParaRPr>
          </a:p>
        </p:txBody>
      </p:sp>
    </p:spTree>
    <p:extLst>
      <p:ext uri="{BB962C8B-B14F-4D97-AF65-F5344CB8AC3E}">
        <p14:creationId xmlns:p14="http://schemas.microsoft.com/office/powerpoint/2010/main" val="2367292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DA3EF-3A21-D1AE-1875-CD6679AEFB7F}"/>
            </a:ext>
          </a:extLst>
        </p:cNvPr>
        <p:cNvGrpSpPr/>
        <p:nvPr/>
      </p:nvGrpSpPr>
      <p:grpSpPr>
        <a:xfrm>
          <a:off x="0" y="0"/>
          <a:ext cx="0" cy="0"/>
          <a:chOff x="0" y="0"/>
          <a:chExt cx="0" cy="0"/>
        </a:xfrm>
      </p:grpSpPr>
      <p:sp>
        <p:nvSpPr>
          <p:cNvPr id="8" name="Shape 5">
            <a:extLst>
              <a:ext uri="{FF2B5EF4-FFF2-40B4-BE49-F238E27FC236}">
                <a16:creationId xmlns:a16="http://schemas.microsoft.com/office/drawing/2014/main" id="{739BC9CA-EE8D-9FC5-740F-EEFE65E81B36}"/>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9" name="Shape 6">
            <a:extLst>
              <a:ext uri="{FF2B5EF4-FFF2-40B4-BE49-F238E27FC236}">
                <a16:creationId xmlns:a16="http://schemas.microsoft.com/office/drawing/2014/main" id="{AA22053F-117F-44D4-8057-CBE1A34382C1}"/>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0" name="Text 7">
            <a:extLst>
              <a:ext uri="{FF2B5EF4-FFF2-40B4-BE49-F238E27FC236}">
                <a16:creationId xmlns:a16="http://schemas.microsoft.com/office/drawing/2014/main" id="{3EB1841D-7544-A3EE-C309-5722ECD39FDD}"/>
              </a:ext>
            </a:extLst>
          </p:cNvPr>
          <p:cNvSpPr/>
          <p:nvPr/>
        </p:nvSpPr>
        <p:spPr>
          <a:xfrm>
            <a:off x="457200" y="1645920"/>
            <a:ext cx="5943600" cy="2798065"/>
          </a:xfrm>
          <a:prstGeom prst="rect">
            <a:avLst/>
          </a:prstGeom>
          <a:noFill/>
          <a:ln/>
        </p:spPr>
        <p:txBody>
          <a:bodyPr wrap="square" lIns="254" tIns="254" rIns="254" bIns="254" rtlCol="0" anchor="t">
            <a:noAutofit/>
          </a:bodyPr>
          <a:lstStyle/>
          <a:p>
            <a:pPr>
              <a:lnSpc>
                <a:spcPct val="110000"/>
              </a:lnSpc>
              <a:spcAft>
                <a:spcPts val="600"/>
              </a:spcAft>
            </a:pPr>
            <a:r>
              <a:rPr lang="en-US" sz="1100"/>
              <a:t>ForgeFX Simulations proposes a phased approach to developing the Outokumpu Crane Operator Training Simulator, allowing Outokumpu to select the level of investment, training depth, and long-term scalability that best align with its current goals.</a:t>
            </a:r>
          </a:p>
          <a:p>
            <a:pPr>
              <a:lnSpc>
                <a:spcPct val="110000"/>
              </a:lnSpc>
              <a:spcAft>
                <a:spcPts val="600"/>
              </a:spcAft>
            </a:pPr>
            <a:r>
              <a:rPr lang="en-US" sz="1100"/>
              <a:t>Each option builds from the same core training priority: helping operators practice crane-control decisions, coil-handling behaviors, and safety-critical actions in a repeatable virtual environment before progressing to live-floor operation. The proposed options range from a focused proof-of-concept application to a broader crane and material-handling training platform.</a:t>
            </a:r>
          </a:p>
          <a:p>
            <a:pPr>
              <a:lnSpc>
                <a:spcPct val="110000"/>
              </a:lnSpc>
              <a:spcAft>
                <a:spcPts val="600"/>
              </a:spcAft>
            </a:pPr>
            <a:r>
              <a:rPr lang="en-US" sz="1100" spc="-20"/>
              <a:t>ForgeFX recommends the Pilot Option as the strongest balance of training value, demonstration impact, and practical scope for the first release. It provides a more complete operator readiness experience than the Proof of Concept while remaining focused enough to support efficient development, stakeholder evaluation, and future expansion.</a:t>
            </a:r>
          </a:p>
          <a:p>
            <a:pPr>
              <a:lnSpc>
                <a:spcPct val="110000"/>
              </a:lnSpc>
              <a:spcAft>
                <a:spcPts val="600"/>
              </a:spcAft>
            </a:pPr>
            <a:r>
              <a:rPr lang="en-US" sz="1100" spc="-20"/>
              <a:t>This approach gives Outokumpu a credible first release for safety, management, and trainer review, while preserving a clear path toward a broader crane and material-handling training program.</a:t>
            </a:r>
            <a:endParaRPr lang="en-US" sz="1400"/>
          </a:p>
        </p:txBody>
      </p:sp>
      <p:sp>
        <p:nvSpPr>
          <p:cNvPr id="17" name="Text 14">
            <a:extLst>
              <a:ext uri="{FF2B5EF4-FFF2-40B4-BE49-F238E27FC236}">
                <a16:creationId xmlns:a16="http://schemas.microsoft.com/office/drawing/2014/main" id="{EA9B3E2A-9FC2-B769-B849-AF84570CB197}"/>
              </a:ext>
            </a:extLst>
          </p:cNvPr>
          <p:cNvSpPr/>
          <p:nvPr/>
        </p:nvSpPr>
        <p:spPr>
          <a:xfrm>
            <a:off x="475488" y="2973781"/>
            <a:ext cx="5943600" cy="2090249"/>
          </a:xfrm>
          <a:prstGeom prst="rect">
            <a:avLst/>
          </a:prstGeom>
          <a:noFill/>
          <a:ln/>
        </p:spPr>
        <p:txBody>
          <a:bodyPr wrap="square" lIns="254" tIns="254" rIns="254" bIns="254" rtlCol="0" anchor="t">
            <a:normAutofit/>
          </a:bodyPr>
          <a:lstStyle/>
          <a:p>
            <a:pPr>
              <a:lnSpc>
                <a:spcPct val="110000"/>
              </a:lnSpc>
            </a:pPr>
            <a:br>
              <a:rPr lang="en-US" sz="1100" b="1">
                <a:latin typeface="Calibri" panose="020F0502020204030204" pitchFamily="34" charset="0"/>
              </a:rPr>
            </a:br>
            <a:br>
              <a:rPr lang="en-US" sz="1200"/>
            </a:br>
            <a:br>
              <a:rPr lang="en-US" sz="1200"/>
            </a:br>
            <a:endParaRPr lang="en-US" sz="1200"/>
          </a:p>
          <a:p>
            <a:endParaRPr lang="en-US" sz="1200"/>
          </a:p>
          <a:p>
            <a:endParaRPr lang="en-US" sz="1200"/>
          </a:p>
          <a:p>
            <a:endParaRPr lang="en-US" sz="1200"/>
          </a:p>
          <a:p>
            <a:endParaRPr lang="en-US" sz="1200"/>
          </a:p>
          <a:p>
            <a:endParaRPr lang="en-US" sz="1200"/>
          </a:p>
          <a:p>
            <a:endParaRPr lang="en-US" sz="1200"/>
          </a:p>
        </p:txBody>
      </p:sp>
      <p:sp>
        <p:nvSpPr>
          <p:cNvPr id="29" name="Shape 0">
            <a:extLst>
              <a:ext uri="{FF2B5EF4-FFF2-40B4-BE49-F238E27FC236}">
                <a16:creationId xmlns:a16="http://schemas.microsoft.com/office/drawing/2014/main" id="{D492B184-5552-3237-2B2C-8A0432F798ED}"/>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30" name="Shape 1">
            <a:extLst>
              <a:ext uri="{FF2B5EF4-FFF2-40B4-BE49-F238E27FC236}">
                <a16:creationId xmlns:a16="http://schemas.microsoft.com/office/drawing/2014/main" id="{994B1419-5EDE-49AB-4E98-99C7CB9AEF25}"/>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2" name="Picture 1">
            <a:extLst>
              <a:ext uri="{FF2B5EF4-FFF2-40B4-BE49-F238E27FC236}">
                <a16:creationId xmlns:a16="http://schemas.microsoft.com/office/drawing/2014/main" id="{F8479B31-D751-C657-331B-5571F7F20FE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15" name="Text 9">
            <a:extLst>
              <a:ext uri="{FF2B5EF4-FFF2-40B4-BE49-F238E27FC236}">
                <a16:creationId xmlns:a16="http://schemas.microsoft.com/office/drawing/2014/main" id="{30E6D19C-FDFE-2719-8DE1-661DC7D4490F}"/>
              </a:ext>
            </a:extLst>
          </p:cNvPr>
          <p:cNvSpPr/>
          <p:nvPr/>
        </p:nvSpPr>
        <p:spPr>
          <a:xfrm>
            <a:off x="457806" y="4572000"/>
            <a:ext cx="5961282" cy="822960"/>
          </a:xfrm>
          <a:prstGeom prst="rect">
            <a:avLst/>
          </a:prstGeom>
          <a:solidFill>
            <a:srgbClr val="EAF4FC"/>
          </a:solidFill>
          <a:ln w="8890">
            <a:noFill/>
          </a:ln>
          <a:effectLst/>
        </p:spPr>
        <p:txBody>
          <a:bodyPr wrap="square" rtlCol="0" anchor="ctr"/>
          <a:lstStyle/>
          <a:p>
            <a:pPr marL="0" indent="0">
              <a:buNone/>
            </a:pPr>
            <a:endParaRPr lang="en-US"/>
          </a:p>
        </p:txBody>
      </p:sp>
      <p:sp>
        <p:nvSpPr>
          <p:cNvPr id="18" name="Text 10">
            <a:extLst>
              <a:ext uri="{FF2B5EF4-FFF2-40B4-BE49-F238E27FC236}">
                <a16:creationId xmlns:a16="http://schemas.microsoft.com/office/drawing/2014/main" id="{9582FA50-295C-A796-20A8-E95053F901B7}"/>
              </a:ext>
            </a:extLst>
          </p:cNvPr>
          <p:cNvSpPr/>
          <p:nvPr/>
        </p:nvSpPr>
        <p:spPr>
          <a:xfrm>
            <a:off x="447753" y="4571999"/>
            <a:ext cx="1005840" cy="822960"/>
          </a:xfrm>
          <a:prstGeom prst="rect">
            <a:avLst/>
          </a:prstGeom>
          <a:solidFill>
            <a:srgbClr val="009EE8"/>
          </a:solidFill>
          <a:ln w="8890">
            <a:noFill/>
          </a:ln>
        </p:spPr>
        <p:txBody>
          <a:bodyPr wrap="square" rtlCol="0" anchor="ctr"/>
          <a:lstStyle/>
          <a:p>
            <a:pPr marL="0" indent="0">
              <a:buNone/>
            </a:pPr>
            <a:r>
              <a:rPr lang="en-US" sz="1400" b="1" dirty="0">
                <a:solidFill>
                  <a:schemeClr val="bg1"/>
                </a:solidFill>
              </a:rPr>
              <a:t>Option 1: Proof of Concept</a:t>
            </a:r>
          </a:p>
        </p:txBody>
      </p:sp>
      <p:sp>
        <p:nvSpPr>
          <p:cNvPr id="25" name="Text 13">
            <a:extLst>
              <a:ext uri="{FF2B5EF4-FFF2-40B4-BE49-F238E27FC236}">
                <a16:creationId xmlns:a16="http://schemas.microsoft.com/office/drawing/2014/main" id="{70F2208D-23A8-F04F-8528-FD1CF76CFE2B}"/>
              </a:ext>
            </a:extLst>
          </p:cNvPr>
          <p:cNvSpPr/>
          <p:nvPr/>
        </p:nvSpPr>
        <p:spPr>
          <a:xfrm>
            <a:off x="1572596" y="4613562"/>
            <a:ext cx="4770915" cy="813788"/>
          </a:xfrm>
          <a:prstGeom prst="rect">
            <a:avLst/>
          </a:prstGeom>
          <a:noFill/>
          <a:ln/>
        </p:spPr>
        <p:txBody>
          <a:bodyPr wrap="square" lIns="127" tIns="127" rIns="127" bIns="127" rtlCol="0" anchor="t" anchorCtr="0">
            <a:noAutofit/>
          </a:bodyPr>
          <a:lstStyle/>
          <a:p>
            <a:r>
              <a:rPr lang="en-US" sz="1200" b="1" dirty="0">
                <a:latin typeface="Calibri" panose="020F0502020204030204" pitchFamily="34" charset="0"/>
                <a:ea typeface="Calibri" panose="020F0502020204030204" pitchFamily="34" charset="0"/>
                <a:cs typeface="Calibri" panose="020F0502020204030204" pitchFamily="34" charset="0"/>
              </a:rPr>
              <a:t>Focused Crane-Control and Coil-Movement </a:t>
            </a:r>
            <a:br>
              <a:rPr lang="en-US" sz="1200" b="1" dirty="0">
                <a:solidFill>
                  <a:srgbClr val="FFFFFF"/>
                </a:solidFill>
                <a:latin typeface="Calibri" panose="020F0502020204030204" pitchFamily="34" charset="0"/>
                <a:ea typeface="Calibri" panose="020F0502020204030204" pitchFamily="34" charset="0"/>
                <a:cs typeface="Calibri" panose="020F0502020204030204" pitchFamily="34" charset="0"/>
              </a:rPr>
            </a:br>
            <a:r>
              <a:rPr lang="en-US" sz="1100" dirty="0"/>
              <a:t>A compact web-based experience designed to demonstrate the core potential of simulation-based crane training through one representative coil pickup, transport, and placement exercise.</a:t>
            </a:r>
            <a:endParaRPr lang="en-US" sz="1200" dirty="0">
              <a:solidFill>
                <a:schemeClr val="tx1">
                  <a:lumMod val="75000"/>
                  <a:lumOff val="25000"/>
                </a:schemeClr>
              </a:solidFill>
              <a:latin typeface="Calibri" panose="020F0502020204030204" pitchFamily="34" charset="0"/>
            </a:endParaRPr>
          </a:p>
        </p:txBody>
      </p:sp>
      <p:sp>
        <p:nvSpPr>
          <p:cNvPr id="26" name="Text 14">
            <a:extLst>
              <a:ext uri="{FF2B5EF4-FFF2-40B4-BE49-F238E27FC236}">
                <a16:creationId xmlns:a16="http://schemas.microsoft.com/office/drawing/2014/main" id="{49B87F03-F81B-2BF4-3273-D0ECCC5B93DD}"/>
              </a:ext>
            </a:extLst>
          </p:cNvPr>
          <p:cNvSpPr/>
          <p:nvPr/>
        </p:nvSpPr>
        <p:spPr>
          <a:xfrm>
            <a:off x="457806" y="5481154"/>
            <a:ext cx="5961282" cy="822960"/>
          </a:xfrm>
          <a:prstGeom prst="rect">
            <a:avLst/>
          </a:prstGeom>
          <a:solidFill>
            <a:srgbClr val="DDEEFF"/>
          </a:solidFill>
          <a:ln w="8890">
            <a:noFill/>
          </a:ln>
          <a:effectLst/>
        </p:spPr>
        <p:txBody>
          <a:bodyPr wrap="square" rtlCol="0" anchor="ctr"/>
          <a:lstStyle/>
          <a:p>
            <a:pPr marL="0" indent="0">
              <a:buNone/>
            </a:pPr>
            <a:endParaRPr lang="en-US"/>
          </a:p>
        </p:txBody>
      </p:sp>
      <p:sp>
        <p:nvSpPr>
          <p:cNvPr id="27" name="Text 15">
            <a:extLst>
              <a:ext uri="{FF2B5EF4-FFF2-40B4-BE49-F238E27FC236}">
                <a16:creationId xmlns:a16="http://schemas.microsoft.com/office/drawing/2014/main" id="{0EA28D95-E53F-A01B-3E12-DD49ED0B39A6}"/>
              </a:ext>
            </a:extLst>
          </p:cNvPr>
          <p:cNvSpPr/>
          <p:nvPr/>
        </p:nvSpPr>
        <p:spPr>
          <a:xfrm>
            <a:off x="447753" y="5481154"/>
            <a:ext cx="1005840" cy="822960"/>
          </a:xfrm>
          <a:prstGeom prst="rect">
            <a:avLst/>
          </a:prstGeom>
          <a:solidFill>
            <a:srgbClr val="009EE8"/>
          </a:solidFill>
          <a:ln w="8890">
            <a:noFill/>
          </a:ln>
        </p:spPr>
        <p:txBody>
          <a:bodyPr wrap="square" rtlCol="0" anchor="ctr"/>
          <a:lstStyle/>
          <a:p>
            <a:pPr marL="0" indent="0">
              <a:buNone/>
            </a:pPr>
            <a:r>
              <a:rPr lang="en-US" sz="1400" b="1" dirty="0">
                <a:solidFill>
                  <a:schemeClr val="bg1"/>
                </a:solidFill>
              </a:rPr>
              <a:t>Option 2: Pilot</a:t>
            </a:r>
          </a:p>
        </p:txBody>
      </p:sp>
      <p:sp>
        <p:nvSpPr>
          <p:cNvPr id="32" name="Text 18">
            <a:extLst>
              <a:ext uri="{FF2B5EF4-FFF2-40B4-BE49-F238E27FC236}">
                <a16:creationId xmlns:a16="http://schemas.microsoft.com/office/drawing/2014/main" id="{79058A8A-57B7-DE74-7BFF-3C650B383CED}"/>
              </a:ext>
            </a:extLst>
          </p:cNvPr>
          <p:cNvSpPr/>
          <p:nvPr/>
        </p:nvSpPr>
        <p:spPr>
          <a:xfrm>
            <a:off x="1537136" y="5522716"/>
            <a:ext cx="4806374" cy="813788"/>
          </a:xfrm>
          <a:prstGeom prst="rect">
            <a:avLst/>
          </a:prstGeom>
          <a:noFill/>
          <a:ln/>
        </p:spPr>
        <p:txBody>
          <a:bodyPr wrap="square" lIns="127" tIns="127" rIns="127" bIns="127" rtlCol="0" anchor="t" anchorCtr="0">
            <a:noAutofit/>
          </a:bodyPr>
          <a:lstStyle/>
          <a:p>
            <a:r>
              <a:rPr lang="en-US" sz="1200" b="1">
                <a:latin typeface="Calibri" panose="020F0502020204030204" pitchFamily="34" charset="0"/>
              </a:rPr>
              <a:t>Complete Coil-Handling VR Training — Recommended</a:t>
            </a:r>
            <a:br>
              <a:rPr lang="en-US" sz="1200">
                <a:solidFill>
                  <a:schemeClr val="tx1">
                    <a:lumMod val="75000"/>
                    <a:lumOff val="25000"/>
                  </a:schemeClr>
                </a:solidFill>
                <a:latin typeface="Calibri" panose="020F0502020204030204" pitchFamily="34" charset="0"/>
              </a:rPr>
            </a:br>
            <a:r>
              <a:rPr lang="en-US" sz="1100"/>
              <a:t>A production-quality VR-enabled pilot that expands the training experience with a more complete virtual environment, structured instruction modes, integrated hazards, performance review, and stronger stakeholder demonstration value</a:t>
            </a:r>
            <a:r>
              <a:rPr lang="en-US" sz="1100">
                <a:solidFill>
                  <a:schemeClr val="tx1">
                    <a:lumMod val="75000"/>
                    <a:lumOff val="25000"/>
                  </a:schemeClr>
                </a:solidFill>
                <a:latin typeface="Calibri" panose="020F0502020204030204" pitchFamily="34" charset="0"/>
              </a:rPr>
              <a:t>.</a:t>
            </a:r>
            <a:endParaRPr lang="en-US" sz="1200">
              <a:solidFill>
                <a:schemeClr val="tx1">
                  <a:lumMod val="75000"/>
                  <a:lumOff val="25000"/>
                </a:schemeClr>
              </a:solidFill>
              <a:latin typeface="Calibri" panose="020F0502020204030204" pitchFamily="34" charset="0"/>
            </a:endParaRPr>
          </a:p>
        </p:txBody>
      </p:sp>
      <p:sp>
        <p:nvSpPr>
          <p:cNvPr id="33" name="Text 19">
            <a:extLst>
              <a:ext uri="{FF2B5EF4-FFF2-40B4-BE49-F238E27FC236}">
                <a16:creationId xmlns:a16="http://schemas.microsoft.com/office/drawing/2014/main" id="{8515C32A-7A98-6C7E-CB4B-827BB62DF0D0}"/>
              </a:ext>
            </a:extLst>
          </p:cNvPr>
          <p:cNvSpPr/>
          <p:nvPr/>
        </p:nvSpPr>
        <p:spPr>
          <a:xfrm>
            <a:off x="457806" y="6390308"/>
            <a:ext cx="5961282" cy="822960"/>
          </a:xfrm>
          <a:prstGeom prst="rect">
            <a:avLst/>
          </a:prstGeom>
          <a:solidFill>
            <a:srgbClr val="EAF4FC"/>
          </a:solidFill>
          <a:ln w="8890">
            <a:noFill/>
          </a:ln>
          <a:effectLst/>
        </p:spPr>
        <p:txBody>
          <a:bodyPr wrap="square" rtlCol="0" anchor="ctr"/>
          <a:lstStyle/>
          <a:p>
            <a:pPr marL="0" indent="0">
              <a:buNone/>
            </a:pPr>
            <a:endParaRPr lang="en-US"/>
          </a:p>
        </p:txBody>
      </p:sp>
      <p:sp>
        <p:nvSpPr>
          <p:cNvPr id="34" name="Text 20">
            <a:extLst>
              <a:ext uri="{FF2B5EF4-FFF2-40B4-BE49-F238E27FC236}">
                <a16:creationId xmlns:a16="http://schemas.microsoft.com/office/drawing/2014/main" id="{3B399FB7-785D-D741-61E6-40989BFC7489}"/>
              </a:ext>
            </a:extLst>
          </p:cNvPr>
          <p:cNvSpPr/>
          <p:nvPr/>
        </p:nvSpPr>
        <p:spPr>
          <a:xfrm>
            <a:off x="447753" y="6390307"/>
            <a:ext cx="1005840" cy="822960"/>
          </a:xfrm>
          <a:prstGeom prst="rect">
            <a:avLst/>
          </a:prstGeom>
          <a:solidFill>
            <a:srgbClr val="009EE8"/>
          </a:solidFill>
          <a:ln w="8890">
            <a:noFill/>
          </a:ln>
        </p:spPr>
        <p:txBody>
          <a:bodyPr wrap="square" rtlCol="0" anchor="ctr"/>
          <a:lstStyle/>
          <a:p>
            <a:pPr marL="0" indent="0">
              <a:buNone/>
            </a:pPr>
            <a:r>
              <a:rPr lang="en-US" sz="1400" b="1" dirty="0">
                <a:solidFill>
                  <a:schemeClr val="bg1"/>
                </a:solidFill>
              </a:rPr>
              <a:t>Option 3:</a:t>
            </a:r>
          </a:p>
          <a:p>
            <a:pPr marL="0" indent="0">
              <a:buNone/>
            </a:pPr>
            <a:r>
              <a:rPr lang="en-US" sz="1400" b="1" dirty="0">
                <a:solidFill>
                  <a:schemeClr val="bg1"/>
                </a:solidFill>
              </a:rPr>
              <a:t>Core</a:t>
            </a:r>
          </a:p>
        </p:txBody>
      </p:sp>
      <p:sp>
        <p:nvSpPr>
          <p:cNvPr id="37" name="Text 23">
            <a:extLst>
              <a:ext uri="{FF2B5EF4-FFF2-40B4-BE49-F238E27FC236}">
                <a16:creationId xmlns:a16="http://schemas.microsoft.com/office/drawing/2014/main" id="{4BCF86C7-43AB-C048-6406-CA50ECE24EE7}"/>
              </a:ext>
            </a:extLst>
          </p:cNvPr>
          <p:cNvSpPr/>
          <p:nvPr/>
        </p:nvSpPr>
        <p:spPr>
          <a:xfrm>
            <a:off x="1553698" y="6431870"/>
            <a:ext cx="4789207" cy="813788"/>
          </a:xfrm>
          <a:prstGeom prst="rect">
            <a:avLst/>
          </a:prstGeom>
          <a:noFill/>
          <a:ln/>
        </p:spPr>
        <p:txBody>
          <a:bodyPr wrap="square" lIns="127" tIns="127" rIns="127" bIns="127" rtlCol="0" anchor="t" anchorCtr="0">
            <a:noAutofit/>
          </a:bodyPr>
          <a:lstStyle/>
          <a:p>
            <a:r>
              <a:rPr lang="en-US" sz="1200" b="1" dirty="0">
                <a:latin typeface="Calibri" panose="020F0502020204030204" pitchFamily="34" charset="0"/>
              </a:rPr>
              <a:t>Crane Operator Training Simulator</a:t>
            </a:r>
            <a:br>
              <a:rPr lang="en-US" sz="1200" dirty="0">
                <a:solidFill>
                  <a:schemeClr val="tx1">
                    <a:lumMod val="75000"/>
                    <a:lumOff val="25000"/>
                  </a:schemeClr>
                </a:solidFill>
                <a:latin typeface="Calibri" panose="020F0502020204030204" pitchFamily="34" charset="0"/>
              </a:rPr>
            </a:br>
            <a:r>
              <a:rPr lang="en-US" sz="1100" dirty="0"/>
              <a:t>Builds on the complete Pilot with six additional lessons, expanding the curriculum to ten total lessons with configurable scenarios, incident recreation, and broader material-handling workflows</a:t>
            </a:r>
            <a:r>
              <a:rPr lang="en-US" sz="1200" dirty="0">
                <a:solidFill>
                  <a:schemeClr val="tx1">
                    <a:lumMod val="75000"/>
                    <a:lumOff val="25000"/>
                  </a:schemeClr>
                </a:solidFill>
                <a:latin typeface="Calibri" panose="020F0502020204030204" pitchFamily="34" charset="0"/>
              </a:rPr>
              <a:t>.</a:t>
            </a:r>
          </a:p>
        </p:txBody>
      </p:sp>
      <p:sp>
        <p:nvSpPr>
          <p:cNvPr id="38" name="Text 24">
            <a:extLst>
              <a:ext uri="{FF2B5EF4-FFF2-40B4-BE49-F238E27FC236}">
                <a16:creationId xmlns:a16="http://schemas.microsoft.com/office/drawing/2014/main" id="{FBFC0A18-7C9A-94E2-EFB6-E66F8E72285B}"/>
              </a:ext>
            </a:extLst>
          </p:cNvPr>
          <p:cNvSpPr/>
          <p:nvPr/>
        </p:nvSpPr>
        <p:spPr>
          <a:xfrm>
            <a:off x="457201" y="7299461"/>
            <a:ext cx="5961282" cy="822960"/>
          </a:xfrm>
          <a:prstGeom prst="rect">
            <a:avLst/>
          </a:prstGeom>
          <a:solidFill>
            <a:srgbClr val="DDEEFF"/>
          </a:solidFill>
          <a:ln w="8890">
            <a:noFill/>
          </a:ln>
          <a:effectLst/>
        </p:spPr>
        <p:txBody>
          <a:bodyPr wrap="square" rtlCol="0" anchor="ctr"/>
          <a:lstStyle/>
          <a:p>
            <a:pPr marL="0" indent="0">
              <a:buNone/>
            </a:pPr>
            <a:endParaRPr lang="en-US"/>
          </a:p>
        </p:txBody>
      </p:sp>
      <p:sp>
        <p:nvSpPr>
          <p:cNvPr id="39" name="Text 25">
            <a:extLst>
              <a:ext uri="{FF2B5EF4-FFF2-40B4-BE49-F238E27FC236}">
                <a16:creationId xmlns:a16="http://schemas.microsoft.com/office/drawing/2014/main" id="{16E51026-7D51-35E5-A219-0CBE676C13F6}"/>
              </a:ext>
            </a:extLst>
          </p:cNvPr>
          <p:cNvSpPr/>
          <p:nvPr/>
        </p:nvSpPr>
        <p:spPr>
          <a:xfrm>
            <a:off x="447753" y="7299460"/>
            <a:ext cx="1005840" cy="822960"/>
          </a:xfrm>
          <a:prstGeom prst="rect">
            <a:avLst/>
          </a:prstGeom>
          <a:solidFill>
            <a:srgbClr val="009EE8"/>
          </a:solidFill>
          <a:ln w="8890">
            <a:noFill/>
          </a:ln>
        </p:spPr>
        <p:txBody>
          <a:bodyPr wrap="square" rtlCol="0" anchor="ctr"/>
          <a:lstStyle/>
          <a:p>
            <a:pPr marL="0" indent="0">
              <a:buNone/>
            </a:pPr>
            <a:r>
              <a:rPr lang="en-US" sz="1400" b="1" dirty="0">
                <a:solidFill>
                  <a:schemeClr val="bg1"/>
                </a:solidFill>
              </a:rPr>
              <a:t>Option 4:</a:t>
            </a:r>
          </a:p>
          <a:p>
            <a:pPr marL="0" indent="0">
              <a:buNone/>
            </a:pPr>
            <a:r>
              <a:rPr lang="en-US" sz="1400" b="1" dirty="0">
                <a:solidFill>
                  <a:schemeClr val="bg1"/>
                </a:solidFill>
              </a:rPr>
              <a:t>Pro</a:t>
            </a:r>
          </a:p>
        </p:txBody>
      </p:sp>
      <p:sp>
        <p:nvSpPr>
          <p:cNvPr id="42" name="Text 28">
            <a:extLst>
              <a:ext uri="{FF2B5EF4-FFF2-40B4-BE49-F238E27FC236}">
                <a16:creationId xmlns:a16="http://schemas.microsoft.com/office/drawing/2014/main" id="{08A23214-FA5B-5AE6-5349-5716E715C56B}"/>
              </a:ext>
            </a:extLst>
          </p:cNvPr>
          <p:cNvSpPr/>
          <p:nvPr/>
        </p:nvSpPr>
        <p:spPr>
          <a:xfrm>
            <a:off x="1536531" y="7341023"/>
            <a:ext cx="4806374" cy="813788"/>
          </a:xfrm>
          <a:prstGeom prst="rect">
            <a:avLst/>
          </a:prstGeom>
          <a:noFill/>
          <a:ln/>
        </p:spPr>
        <p:txBody>
          <a:bodyPr wrap="square" lIns="127" tIns="127" rIns="127" bIns="127" rtlCol="0" anchor="t" anchorCtr="0">
            <a:noAutofit/>
          </a:bodyPr>
          <a:lstStyle/>
          <a:p>
            <a:r>
              <a:rPr lang="en-US" sz="1200" b="1"/>
              <a:t>Crane and Material-Handling Training Platform</a:t>
            </a:r>
            <a:br>
              <a:rPr lang="en-US" sz="1200">
                <a:solidFill>
                  <a:schemeClr val="tx1">
                    <a:lumMod val="75000"/>
                    <a:lumOff val="25000"/>
                  </a:schemeClr>
                </a:solidFill>
                <a:latin typeface="Calibri" panose="020F0502020204030204" pitchFamily="34" charset="0"/>
              </a:rPr>
            </a:br>
            <a:r>
              <a:rPr lang="en-US" sz="1100"/>
              <a:t>Builds on the complete Core package with LMS or internal reporting integration and networked training for up to eight simultaneous participants.</a:t>
            </a:r>
            <a:endParaRPr lang="en-US" sz="1200">
              <a:solidFill>
                <a:schemeClr val="tx1">
                  <a:lumMod val="75000"/>
                  <a:lumOff val="25000"/>
                </a:schemeClr>
              </a:solidFill>
              <a:latin typeface="Calibri" panose="020F0502020204030204" pitchFamily="34" charset="0"/>
            </a:endParaRPr>
          </a:p>
        </p:txBody>
      </p:sp>
      <p:sp>
        <p:nvSpPr>
          <p:cNvPr id="14" name="Shape 15">
            <a:extLst>
              <a:ext uri="{FF2B5EF4-FFF2-40B4-BE49-F238E27FC236}">
                <a16:creationId xmlns:a16="http://schemas.microsoft.com/office/drawing/2014/main" id="{D7AC3117-B92D-3B2C-E02B-19E6DA379121}"/>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13" name="Text 3">
            <a:extLst>
              <a:ext uri="{FF2B5EF4-FFF2-40B4-BE49-F238E27FC236}">
                <a16:creationId xmlns:a16="http://schemas.microsoft.com/office/drawing/2014/main" id="{AA49D0E4-86FB-2785-F937-E4087F910BF1}"/>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2.</a:t>
            </a:r>
            <a:endParaRPr lang="en-US" sz="1800">
              <a:solidFill>
                <a:srgbClr val="009EE8"/>
              </a:solidFill>
            </a:endParaRPr>
          </a:p>
        </p:txBody>
      </p:sp>
      <p:sp>
        <p:nvSpPr>
          <p:cNvPr id="19" name="Text 4">
            <a:extLst>
              <a:ext uri="{FF2B5EF4-FFF2-40B4-BE49-F238E27FC236}">
                <a16:creationId xmlns:a16="http://schemas.microsoft.com/office/drawing/2014/main" id="{6CD81127-0F98-12AD-012B-23FDE25E4CE0}"/>
              </a:ext>
            </a:extLst>
          </p:cNvPr>
          <p:cNvSpPr/>
          <p:nvPr/>
        </p:nvSpPr>
        <p:spPr>
          <a:xfrm>
            <a:off x="841248" y="951440"/>
            <a:ext cx="264566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Executive Summary</a:t>
            </a:r>
            <a:endParaRPr lang="en-US" sz="1800"/>
          </a:p>
        </p:txBody>
      </p:sp>
    </p:spTree>
    <p:extLst>
      <p:ext uri="{BB962C8B-B14F-4D97-AF65-F5344CB8AC3E}">
        <p14:creationId xmlns:p14="http://schemas.microsoft.com/office/powerpoint/2010/main" val="1130771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5"/>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9" name="Shape 6"/>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7" name="Text 14"/>
          <p:cNvSpPr/>
          <p:nvPr/>
        </p:nvSpPr>
        <p:spPr>
          <a:xfrm>
            <a:off x="475488" y="2973781"/>
            <a:ext cx="5943600" cy="2090249"/>
          </a:xfrm>
          <a:prstGeom prst="rect">
            <a:avLst/>
          </a:prstGeom>
          <a:noFill/>
          <a:ln/>
        </p:spPr>
        <p:txBody>
          <a:bodyPr wrap="square" lIns="254" tIns="254" rIns="254" bIns="254" rtlCol="0" anchor="t">
            <a:normAutofit/>
          </a:bodyPr>
          <a:lstStyle/>
          <a:p>
            <a:pPr>
              <a:lnSpc>
                <a:spcPct val="110000"/>
              </a:lnSpc>
            </a:pPr>
            <a:br>
              <a:rPr lang="en-US" sz="1100" b="1">
                <a:latin typeface="Calibri" panose="020F0502020204030204" pitchFamily="34" charset="0"/>
              </a:rPr>
            </a:br>
            <a:br>
              <a:rPr lang="en-US" sz="1200"/>
            </a:br>
            <a:br>
              <a:rPr lang="en-US" sz="1200"/>
            </a:br>
            <a:endParaRPr lang="en-US" sz="1200"/>
          </a:p>
          <a:p>
            <a:endParaRPr lang="en-US" sz="1200"/>
          </a:p>
          <a:p>
            <a:endParaRPr lang="en-US" sz="1200"/>
          </a:p>
          <a:p>
            <a:endParaRPr lang="en-US" sz="1200"/>
          </a:p>
          <a:p>
            <a:endParaRPr lang="en-US" sz="1200"/>
          </a:p>
          <a:p>
            <a:endParaRPr lang="en-US" sz="1200"/>
          </a:p>
          <a:p>
            <a:endParaRPr lang="en-US" sz="1200"/>
          </a:p>
        </p:txBody>
      </p:sp>
      <p:sp>
        <p:nvSpPr>
          <p:cNvPr id="29" name="Shape 0">
            <a:extLst>
              <a:ext uri="{FF2B5EF4-FFF2-40B4-BE49-F238E27FC236}">
                <a16:creationId xmlns:a16="http://schemas.microsoft.com/office/drawing/2014/main" id="{5DB45DFA-B6B4-86C4-0459-FE37B0B580BA}"/>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30" name="Shape 1">
            <a:extLst>
              <a:ext uri="{FF2B5EF4-FFF2-40B4-BE49-F238E27FC236}">
                <a16:creationId xmlns:a16="http://schemas.microsoft.com/office/drawing/2014/main" id="{9A6E8A6D-ABEB-1FB8-40F3-2483F54B6A21}"/>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2" name="Picture 1">
            <a:extLst>
              <a:ext uri="{FF2B5EF4-FFF2-40B4-BE49-F238E27FC236}">
                <a16:creationId xmlns:a16="http://schemas.microsoft.com/office/drawing/2014/main" id="{B715D238-D1EB-222A-7BDA-05CBF9C2CC3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12" name="Card 1">
            <a:extLst>
              <a:ext uri="{FF2B5EF4-FFF2-40B4-BE49-F238E27FC236}">
                <a16:creationId xmlns:a16="http://schemas.microsoft.com/office/drawing/2014/main" id="{68FC3883-FB4F-C5B1-7C8F-CF5CBDD6CA30}"/>
              </a:ext>
            </a:extLst>
          </p:cNvPr>
          <p:cNvSpPr/>
          <p:nvPr/>
        </p:nvSpPr>
        <p:spPr>
          <a:xfrm>
            <a:off x="457200" y="3052350"/>
            <a:ext cx="2926080" cy="2011680"/>
          </a:xfrm>
          <a:prstGeom prst="roundRect">
            <a:avLst>
              <a:gd name="adj" fmla="val 5000"/>
            </a:avLst>
          </a:prstGeom>
          <a:solidFill>
            <a:srgbClr val="FFFFFF"/>
          </a:solidFill>
          <a:ln w="12700">
            <a:solidFill>
              <a:srgbClr val="009EE8"/>
            </a:solidFill>
          </a:ln>
        </p:spPr>
        <p:txBody>
          <a:bodyPr wrap="square" lIns="91440" tIns="73152" rIns="91440" bIns="73152" rtlCol="0" anchor="t">
            <a:noAutofit/>
          </a:bodyPr>
          <a:lstStyle/>
          <a:p>
            <a:pPr marL="0" indent="0" algn="l">
              <a:spcAft>
                <a:spcPts val="300"/>
              </a:spcAft>
              <a:buNone/>
            </a:pPr>
            <a:r>
              <a:rPr lang="en-US" sz="1100" b="1">
                <a:solidFill>
                  <a:srgbClr val="009EE8"/>
                </a:solidFill>
                <a:latin typeface="Calibri" panose="020F0502020204030204" pitchFamily="34" charset="0"/>
                <a:cs typeface="Calibri" panose="020F0502020204030204" pitchFamily="34" charset="0"/>
              </a:rPr>
              <a:t>IMMERSIVE ENVIRONMENT AUDIO</a:t>
            </a:r>
            <a:endParaRPr lang="en-US" sz="1200" b="1">
              <a:solidFill>
                <a:srgbClr val="009EE8"/>
              </a:solidFill>
              <a:latin typeface="Calibri" panose="020F0502020204030204" pitchFamily="34" charset="0"/>
              <a:cs typeface="Calibri" panose="020F0502020204030204" pitchFamily="34" charset="0"/>
            </a:endParaRPr>
          </a:p>
          <a:p>
            <a:pPr marL="0" indent="0" algn="l">
              <a:lnSpc>
                <a:spcPct val="110000"/>
              </a:lnSpc>
              <a:spcAft>
                <a:spcPts val="300"/>
              </a:spcAft>
              <a:buNone/>
            </a:pPr>
            <a:r>
              <a:rPr lang="en-US" sz="1050" spc="20">
                <a:solidFill>
                  <a:srgbClr val="111111"/>
                </a:solidFill>
                <a:latin typeface="Calibri" panose="020F0502020204030204" pitchFamily="34" charset="0"/>
                <a:cs typeface="Calibri" panose="020F0502020204030204" pitchFamily="34" charset="0"/>
              </a:rPr>
              <a:t>Immersive environment audio will help recreate the atmosphere of an active steel-production setting. Ambient sounds may include ventilation, machinery, warning signals, distant facility activity, and nearby equipment movement. These sounds reinforce the scale and activity of the workspace while making the virtual environment feel more operationally credible.</a:t>
            </a:r>
            <a:endParaRPr lang="en-US" sz="1000" spc="20">
              <a:solidFill>
                <a:srgbClr val="111111"/>
              </a:solidFill>
              <a:latin typeface="Calibri" panose="020F0502020204030204" pitchFamily="34" charset="0"/>
              <a:cs typeface="Calibri" panose="020F0502020204030204" pitchFamily="34" charset="0"/>
            </a:endParaRPr>
          </a:p>
        </p:txBody>
      </p:sp>
      <p:sp>
        <p:nvSpPr>
          <p:cNvPr id="16" name="Card 2">
            <a:extLst>
              <a:ext uri="{FF2B5EF4-FFF2-40B4-BE49-F238E27FC236}">
                <a16:creationId xmlns:a16="http://schemas.microsoft.com/office/drawing/2014/main" id="{1B0F7B32-518F-DED9-484B-F05A4EB14B22}"/>
              </a:ext>
            </a:extLst>
          </p:cNvPr>
          <p:cNvSpPr/>
          <p:nvPr/>
        </p:nvSpPr>
        <p:spPr>
          <a:xfrm>
            <a:off x="3480883" y="3052350"/>
            <a:ext cx="2926080" cy="2011680"/>
          </a:xfrm>
          <a:prstGeom prst="roundRect">
            <a:avLst>
              <a:gd name="adj" fmla="val 5000"/>
            </a:avLst>
          </a:prstGeom>
          <a:solidFill>
            <a:srgbClr val="FFFFFF"/>
          </a:solidFill>
          <a:ln w="12700">
            <a:solidFill>
              <a:srgbClr val="009EE8"/>
            </a:solidFill>
          </a:ln>
        </p:spPr>
        <p:txBody>
          <a:bodyPr wrap="square" lIns="91440" tIns="73152" rIns="91440" bIns="73152" rtlCol="0" anchor="t">
            <a:noAutofit/>
          </a:bodyPr>
          <a:lstStyle/>
          <a:p>
            <a:pPr marL="0" indent="0" algn="l">
              <a:spcAft>
                <a:spcPts val="300"/>
              </a:spcAft>
              <a:buNone/>
            </a:pPr>
            <a:r>
              <a:rPr lang="en-US" sz="1100" b="1">
                <a:solidFill>
                  <a:srgbClr val="009EE8"/>
                </a:solidFill>
                <a:latin typeface="Calibri" panose="020F0502020204030204" pitchFamily="34" charset="0"/>
                <a:cs typeface="Calibri" panose="020F0502020204030204" pitchFamily="34" charset="0"/>
              </a:rPr>
              <a:t>EQUIPMENT-SPECIFIC AUDIO FEEDBACK</a:t>
            </a:r>
            <a:endParaRPr lang="en-US" sz="1050" b="1">
              <a:solidFill>
                <a:srgbClr val="111111"/>
              </a:solidFill>
              <a:latin typeface="Calibri" panose="020F0502020204030204" pitchFamily="34" charset="0"/>
              <a:cs typeface="Calibri" panose="020F0502020204030204" pitchFamily="34" charset="0"/>
            </a:endParaRPr>
          </a:p>
          <a:p>
            <a:pPr marL="0" indent="0" algn="l">
              <a:lnSpc>
                <a:spcPct val="110000"/>
              </a:lnSpc>
              <a:spcAft>
                <a:spcPts val="300"/>
              </a:spcAft>
              <a:buNone/>
            </a:pPr>
            <a:r>
              <a:rPr lang="en-US" sz="1050">
                <a:solidFill>
                  <a:srgbClr val="111111"/>
                </a:solidFill>
                <a:latin typeface="Calibri" panose="020F0502020204030204" pitchFamily="34" charset="0"/>
                <a:cs typeface="Calibri" panose="020F0502020204030204" pitchFamily="34" charset="0"/>
              </a:rPr>
              <a:t>Equipment-specific audio feedback will respond to the trainee’s actions throughout the exercise. Operators will hear bridge and trolley movement, hoist operation, brake response, coil grab engagement, and load-handling feedback as they lift, transport, and place the coil. These cues support realism while helping trainees recognize equipment states, confirm successful actions, and notice conditions that may require attention.</a:t>
            </a:r>
            <a:endParaRPr lang="en-US" sz="1000">
              <a:solidFill>
                <a:srgbClr val="111111"/>
              </a:solidFill>
              <a:latin typeface="Calibri" panose="020F0502020204030204" pitchFamily="34" charset="0"/>
              <a:cs typeface="Calibri" panose="020F0502020204030204" pitchFamily="34" charset="0"/>
            </a:endParaRPr>
          </a:p>
        </p:txBody>
      </p:sp>
      <p:sp>
        <p:nvSpPr>
          <p:cNvPr id="19" name="Card 3">
            <a:extLst>
              <a:ext uri="{FF2B5EF4-FFF2-40B4-BE49-F238E27FC236}">
                <a16:creationId xmlns:a16="http://schemas.microsoft.com/office/drawing/2014/main" id="{D6F3094F-46CA-6975-5DFF-6C056CE215D7}"/>
              </a:ext>
            </a:extLst>
          </p:cNvPr>
          <p:cNvSpPr/>
          <p:nvPr/>
        </p:nvSpPr>
        <p:spPr>
          <a:xfrm>
            <a:off x="457200" y="5191548"/>
            <a:ext cx="5943600" cy="2103120"/>
          </a:xfrm>
          <a:prstGeom prst="roundRect">
            <a:avLst>
              <a:gd name="adj" fmla="val 5000"/>
            </a:avLst>
          </a:prstGeom>
          <a:solidFill>
            <a:schemeClr val="bg1"/>
          </a:solidFill>
          <a:ln w="12700">
            <a:solidFill>
              <a:srgbClr val="009EE8"/>
            </a:solidFill>
          </a:ln>
        </p:spPr>
        <p:txBody>
          <a:bodyPr wrap="square" lIns="91440" tIns="73152" rIns="91440" bIns="73152" rtlCol="0" anchor="t">
            <a:noAutofit/>
          </a:bodyPr>
          <a:lstStyle/>
          <a:p>
            <a:pPr>
              <a:spcAft>
                <a:spcPts val="300"/>
              </a:spcAft>
            </a:pPr>
            <a:r>
              <a:rPr lang="en-US" sz="1100" b="1">
                <a:solidFill>
                  <a:srgbClr val="009EE8"/>
                </a:solidFill>
                <a:latin typeface="Calibri" panose="020F0502020204030204" pitchFamily="34" charset="0"/>
                <a:cs typeface="Calibri" panose="020F0502020204030204" pitchFamily="34" charset="0"/>
              </a:rPr>
              <a:t>AUDIO-GUIDED INSTRUCTION</a:t>
            </a:r>
            <a:endParaRPr lang="en-US" sz="1050" b="1">
              <a:solidFill>
                <a:srgbClr val="111111"/>
              </a:solidFill>
              <a:latin typeface="Calibri" panose="020F0502020204030204" pitchFamily="34" charset="0"/>
              <a:cs typeface="Calibri" panose="020F0502020204030204" pitchFamily="34" charset="0"/>
            </a:endParaRPr>
          </a:p>
          <a:p>
            <a:pPr>
              <a:lnSpc>
                <a:spcPct val="110000"/>
              </a:lnSpc>
              <a:spcAft>
                <a:spcPts val="300"/>
              </a:spcAft>
            </a:pPr>
            <a:r>
              <a:rPr lang="en-US" sz="1050">
                <a:solidFill>
                  <a:srgbClr val="111111"/>
                </a:solidFill>
                <a:latin typeface="Calibri" panose="020F0502020204030204" pitchFamily="34" charset="0"/>
                <a:cs typeface="Calibri" panose="020F0502020204030204" pitchFamily="34" charset="0"/>
              </a:rPr>
              <a:t>Audio-guided instruction will work alongside the visual interface to support each stage of the exercise. Professional narration can introduce the training objective, explain the </a:t>
            </a:r>
            <a:r>
              <a:rPr lang="en-US" sz="1050"/>
              <a:t>HBC Spectrum B </a:t>
            </a:r>
            <a:r>
              <a:rPr lang="en-US" sz="1050">
                <a:solidFill>
                  <a:srgbClr val="111111"/>
                </a:solidFill>
                <a:latin typeface="Calibri" panose="020F0502020204030204" pitchFamily="34" charset="0"/>
                <a:cs typeface="Calibri" panose="020F0502020204030204" pitchFamily="34" charset="0"/>
              </a:rPr>
              <a:t>belly box controls, direct attention to the correct joysticks and buttons, and reinforce key actions such as inspecting the work area, positioning the crane, engaging the coil through its center core, lifting smoothly, transporting the load, and setting it down safely.</a:t>
            </a:r>
          </a:p>
          <a:p>
            <a:pPr>
              <a:lnSpc>
                <a:spcPct val="110000"/>
              </a:lnSpc>
              <a:spcAft>
                <a:spcPts val="300"/>
              </a:spcAft>
            </a:pPr>
            <a:r>
              <a:rPr lang="en-US" sz="1050" spc="-20">
                <a:solidFill>
                  <a:srgbClr val="111111"/>
                </a:solidFill>
                <a:latin typeface="Calibri" panose="020F0502020204030204" pitchFamily="34" charset="0"/>
                <a:cs typeface="Calibri" panose="020F0502020204030204" pitchFamily="34" charset="0"/>
              </a:rPr>
              <a:t>Narration will explain not only what action to perform, but why that action matters. When helpful, context-sensitive guidance can acknowledge correct actions, provide direction when the trainee hesitates, or intervene when an unsafe or incorrect action is attempted. Synchronized on-screen text can reinforce the spoken guidance so trainees receive consistent instruction through both audio and visual cues.</a:t>
            </a:r>
          </a:p>
          <a:p>
            <a:pPr>
              <a:spcAft>
                <a:spcPts val="300"/>
              </a:spcAft>
            </a:pPr>
            <a:endParaRPr lang="en-US" sz="1050">
              <a:solidFill>
                <a:srgbClr val="111111"/>
              </a:solidFill>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8A2E3507-9071-E45E-7349-84CACEC06B1C}"/>
              </a:ext>
            </a:extLst>
          </p:cNvPr>
          <p:cNvSpPr txBox="1"/>
          <p:nvPr/>
        </p:nvSpPr>
        <p:spPr>
          <a:xfrm>
            <a:off x="457200" y="7422186"/>
            <a:ext cx="5919148" cy="735522"/>
          </a:xfrm>
          <a:prstGeom prst="rect">
            <a:avLst/>
          </a:prstGeom>
          <a:noFill/>
        </p:spPr>
        <p:txBody>
          <a:bodyPr wrap="square" lIns="0" tIns="0" rIns="0" bIns="0">
            <a:spAutoFit/>
          </a:bodyPr>
          <a:lstStyle/>
          <a:p>
            <a:pPr>
              <a:lnSpc>
                <a:spcPct val="110000"/>
              </a:lnSpc>
            </a:pPr>
            <a:r>
              <a:rPr lang="en-US" sz="1100"/>
              <a:t>Together, immersive facility sound, equipment feedback, and audio-guided instruction make the simulator more intuitive, realistic, and effective as a training tool. As the program expands with Option 3, these capabilities also support a clear training progression, allowing operators to begin with guided support and move toward more independent practice and assessment as their confidence improves.</a:t>
            </a:r>
          </a:p>
        </p:txBody>
      </p:sp>
      <p:sp>
        <p:nvSpPr>
          <p:cNvPr id="4" name="Shape 15">
            <a:extLst>
              <a:ext uri="{FF2B5EF4-FFF2-40B4-BE49-F238E27FC236}">
                <a16:creationId xmlns:a16="http://schemas.microsoft.com/office/drawing/2014/main" id="{55419C28-B5A5-21B4-9243-059102AA70C7}"/>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11" name="Text 7">
            <a:extLst>
              <a:ext uri="{FF2B5EF4-FFF2-40B4-BE49-F238E27FC236}">
                <a16:creationId xmlns:a16="http://schemas.microsoft.com/office/drawing/2014/main" id="{EAF2C0D4-40DA-E9B7-33A3-C52D2D453E95}"/>
              </a:ext>
            </a:extLst>
          </p:cNvPr>
          <p:cNvSpPr/>
          <p:nvPr/>
        </p:nvSpPr>
        <p:spPr>
          <a:xfrm>
            <a:off x="457200" y="1645920"/>
            <a:ext cx="5943600" cy="1331969"/>
          </a:xfrm>
          <a:prstGeom prst="rect">
            <a:avLst/>
          </a:prstGeom>
          <a:noFill/>
          <a:ln/>
        </p:spPr>
        <p:txBody>
          <a:bodyPr wrap="square" lIns="254" tIns="254" rIns="254" bIns="254" rtlCol="0" anchor="t">
            <a:noAutofit/>
          </a:bodyPr>
          <a:lstStyle/>
          <a:p>
            <a:pPr>
              <a:lnSpc>
                <a:spcPct val="110000"/>
              </a:lnSpc>
              <a:spcAft>
                <a:spcPts val="600"/>
              </a:spcAft>
            </a:pPr>
            <a:r>
              <a:rPr lang="en-US" sz="1400" b="1"/>
              <a:t>Immersive Audio and Guided Instruction</a:t>
            </a:r>
          </a:p>
          <a:p>
            <a:pPr>
              <a:lnSpc>
                <a:spcPct val="110000"/>
              </a:lnSpc>
              <a:spcAft>
                <a:spcPts val="600"/>
              </a:spcAft>
            </a:pPr>
            <a:r>
              <a:rPr lang="en-US" sz="1100"/>
              <a:t>The Option 2 Pilot will include immersive audio and guided instruction to help trainees understand the virtual worksite, recognize equipment response, and follow the coil-handling exercise with clear support. The simulator will combine ambient facility audio, equipment-specific cues, and synchronized on-screen guidance so operators receive feedback through both what they see and what they hear. Professional voiceover narration is available with Option 3.</a:t>
            </a:r>
          </a:p>
        </p:txBody>
      </p:sp>
      <p:sp>
        <p:nvSpPr>
          <p:cNvPr id="15" name="Text 3">
            <a:extLst>
              <a:ext uri="{FF2B5EF4-FFF2-40B4-BE49-F238E27FC236}">
                <a16:creationId xmlns:a16="http://schemas.microsoft.com/office/drawing/2014/main" id="{9F1606E5-AAB7-8027-70BF-1C6C76F4FE70}"/>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3.</a:t>
            </a:r>
            <a:endParaRPr lang="en-US" sz="1800">
              <a:solidFill>
                <a:srgbClr val="009EE8"/>
              </a:solidFill>
            </a:endParaRPr>
          </a:p>
        </p:txBody>
      </p:sp>
      <p:sp>
        <p:nvSpPr>
          <p:cNvPr id="20" name="Text 4">
            <a:extLst>
              <a:ext uri="{FF2B5EF4-FFF2-40B4-BE49-F238E27FC236}">
                <a16:creationId xmlns:a16="http://schemas.microsoft.com/office/drawing/2014/main" id="{D9509E45-EF5A-39B3-8057-37DA2988B470}"/>
              </a:ext>
            </a:extLst>
          </p:cNvPr>
          <p:cNvSpPr/>
          <p:nvPr/>
        </p:nvSpPr>
        <p:spPr>
          <a:xfrm>
            <a:off x="841248" y="951440"/>
            <a:ext cx="5577840"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Simulator Features</a:t>
            </a:r>
            <a:endParaRPr lang="en-US" sz="1800"/>
          </a:p>
        </p:txBody>
      </p:sp>
    </p:spTree>
    <p:extLst>
      <p:ext uri="{BB962C8B-B14F-4D97-AF65-F5344CB8AC3E}">
        <p14:creationId xmlns:p14="http://schemas.microsoft.com/office/powerpoint/2010/main" val="383272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CBBA1-2C5E-2DDE-A407-3ED5F95B5BE7}"/>
            </a:ext>
          </a:extLst>
        </p:cNvPr>
        <p:cNvGrpSpPr/>
        <p:nvPr/>
      </p:nvGrpSpPr>
      <p:grpSpPr>
        <a:xfrm>
          <a:off x="0" y="0"/>
          <a:ext cx="0" cy="0"/>
          <a:chOff x="0" y="0"/>
          <a:chExt cx="0" cy="0"/>
        </a:xfrm>
      </p:grpSpPr>
      <p:sp>
        <p:nvSpPr>
          <p:cNvPr id="41" name="Shape 0">
            <a:extLst>
              <a:ext uri="{FF2B5EF4-FFF2-40B4-BE49-F238E27FC236}">
                <a16:creationId xmlns:a16="http://schemas.microsoft.com/office/drawing/2014/main" id="{7CF75827-8A3B-2A64-20A0-7B8448A87FB1}"/>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6138F280-BC59-5BFB-B236-59313246E839}"/>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F3735A05-8901-EFEC-903E-421827353E9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5" name="Shape 15">
            <a:extLst>
              <a:ext uri="{FF2B5EF4-FFF2-40B4-BE49-F238E27FC236}">
                <a16:creationId xmlns:a16="http://schemas.microsoft.com/office/drawing/2014/main" id="{19D45E91-8446-4282-9D84-D5512AE7B9F4}"/>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B527BD53-4F21-30ED-1D35-BD052ECA5B91}"/>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9" name="Shape 6">
            <a:extLst>
              <a:ext uri="{FF2B5EF4-FFF2-40B4-BE49-F238E27FC236}">
                <a16:creationId xmlns:a16="http://schemas.microsoft.com/office/drawing/2014/main" id="{964AAB6C-C5FE-8D6C-52D6-84453706ED7C}"/>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2" name="Text 7">
            <a:extLst>
              <a:ext uri="{FF2B5EF4-FFF2-40B4-BE49-F238E27FC236}">
                <a16:creationId xmlns:a16="http://schemas.microsoft.com/office/drawing/2014/main" id="{19994B8B-5D91-C6B5-FD6E-3210E69AA242}"/>
              </a:ext>
            </a:extLst>
          </p:cNvPr>
          <p:cNvSpPr/>
          <p:nvPr/>
        </p:nvSpPr>
        <p:spPr>
          <a:xfrm>
            <a:off x="457200" y="1645920"/>
            <a:ext cx="5943600" cy="1331969"/>
          </a:xfrm>
          <a:prstGeom prst="rect">
            <a:avLst/>
          </a:prstGeom>
          <a:noFill/>
          <a:ln/>
        </p:spPr>
        <p:txBody>
          <a:bodyPr wrap="square" lIns="254" tIns="254" rIns="254" bIns="254" rtlCol="0" anchor="t">
            <a:noAutofit/>
          </a:bodyPr>
          <a:lstStyle/>
          <a:p>
            <a:pPr>
              <a:lnSpc>
                <a:spcPct val="110000"/>
              </a:lnSpc>
              <a:spcAft>
                <a:spcPts val="600"/>
              </a:spcAft>
            </a:pPr>
            <a:r>
              <a:rPr lang="en-US" sz="1400" b="1" dirty="0"/>
              <a:t>Training Modes and Performance Progression</a:t>
            </a:r>
          </a:p>
          <a:p>
            <a:pPr>
              <a:lnSpc>
                <a:spcPct val="110000"/>
              </a:lnSpc>
              <a:spcAft>
                <a:spcPts val="600"/>
              </a:spcAft>
            </a:pPr>
            <a:r>
              <a:rPr lang="en-US" sz="1100" dirty="0"/>
              <a:t>The simulator will support a structured training progression that helps operators move from guided instruction to independent practice and then to performance assessment. The Option 2 Pilot delivers Guided Training Mode; Practice and Assessment modes are added with Option 3. This approach allows new and cross-training operators to learn the process, repeat the workflow, and demonstrate readiness in a controlled environment before advancing to supervised live-floor training.</a:t>
            </a:r>
          </a:p>
          <a:p>
            <a:pPr>
              <a:lnSpc>
                <a:spcPct val="110000"/>
              </a:lnSpc>
              <a:spcAft>
                <a:spcPts val="600"/>
              </a:spcAft>
            </a:pPr>
            <a:r>
              <a:rPr lang="en-US" sz="1400" b="1" dirty="0"/>
              <a:t>Guided Training Mode</a:t>
            </a:r>
          </a:p>
          <a:p>
            <a:pPr>
              <a:lnSpc>
                <a:spcPct val="110000"/>
              </a:lnSpc>
              <a:spcAft>
                <a:spcPts val="600"/>
              </a:spcAft>
            </a:pPr>
            <a:r>
              <a:rPr lang="en-US" sz="1100" dirty="0"/>
              <a:t>Guided Training Mode provides step-by-step support while the operator learns the coil-handling workflow. The simulator can combine narration, visual prompts, control callouts, highlighted task areas, and corrective feedback to help the trainee understand what action is required and why it matters.</a:t>
            </a:r>
          </a:p>
          <a:p>
            <a:pPr>
              <a:lnSpc>
                <a:spcPct val="110000"/>
              </a:lnSpc>
              <a:spcAft>
                <a:spcPts val="600"/>
              </a:spcAft>
            </a:pPr>
            <a:r>
              <a:rPr lang="en-US" sz="1100" dirty="0"/>
              <a:t>Guided instruction may walk the operator through key steps such as inspecting the work area, confirming the travel path, positioning the crane and coil grab, engaging the coil through its center core, lifting smoothly, transporting the suspended load, avoiding obstacles or unsafe movements, and safely placing the coil at the target location.</a:t>
            </a:r>
          </a:p>
          <a:p>
            <a:pPr>
              <a:lnSpc>
                <a:spcPct val="110000"/>
              </a:lnSpc>
              <a:spcAft>
                <a:spcPts val="600"/>
              </a:spcAft>
            </a:pPr>
            <a:r>
              <a:rPr lang="en-US" sz="1400" b="1" dirty="0"/>
              <a:t>Unguided Practice Mode</a:t>
            </a:r>
          </a:p>
          <a:p>
            <a:pPr>
              <a:lnSpc>
                <a:spcPct val="110000"/>
              </a:lnSpc>
              <a:spcAft>
                <a:spcPts val="600"/>
              </a:spcAft>
            </a:pPr>
            <a:r>
              <a:rPr lang="en-US" sz="1100" dirty="0"/>
              <a:t>Unguided Practice Mode allows the operator to repeat the same workflow with reduced assistance. Instead of receiving step-by-step direction, the trainee can practice control use, sequencing, hazard awareness, and placement accuracy with limited prompts available only when needed.</a:t>
            </a:r>
          </a:p>
          <a:p>
            <a:pPr>
              <a:lnSpc>
                <a:spcPct val="110000"/>
              </a:lnSpc>
              <a:spcAft>
                <a:spcPts val="600"/>
              </a:spcAft>
            </a:pPr>
            <a:r>
              <a:rPr lang="en-US" sz="1100" dirty="0"/>
              <a:t>This mode helps operators build procedural fluency and confidence while still working in a safe, repeatable training environment. It also gives trainers a clearer view of how the trainee performs when they are not being led through every step.</a:t>
            </a:r>
          </a:p>
        </p:txBody>
      </p:sp>
      <p:sp>
        <p:nvSpPr>
          <p:cNvPr id="14" name="Text 3">
            <a:extLst>
              <a:ext uri="{FF2B5EF4-FFF2-40B4-BE49-F238E27FC236}">
                <a16:creationId xmlns:a16="http://schemas.microsoft.com/office/drawing/2014/main" id="{5C281189-DA60-53FE-7DFB-36C9D1FF750A}"/>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3.</a:t>
            </a:r>
            <a:endParaRPr lang="en-US" sz="1800">
              <a:solidFill>
                <a:srgbClr val="009EE8"/>
              </a:solidFill>
            </a:endParaRPr>
          </a:p>
        </p:txBody>
      </p:sp>
      <p:sp>
        <p:nvSpPr>
          <p:cNvPr id="17" name="Text 4">
            <a:extLst>
              <a:ext uri="{FF2B5EF4-FFF2-40B4-BE49-F238E27FC236}">
                <a16:creationId xmlns:a16="http://schemas.microsoft.com/office/drawing/2014/main" id="{D1EE1436-3614-9813-8820-8531A0DE24FD}"/>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Simulator Features</a:t>
            </a:r>
            <a:endParaRPr lang="en-US" sz="1800"/>
          </a:p>
        </p:txBody>
      </p:sp>
      <p:pic>
        <p:nvPicPr>
          <p:cNvPr id="4" name="Picture 3">
            <a:extLst>
              <a:ext uri="{FF2B5EF4-FFF2-40B4-BE49-F238E27FC236}">
                <a16:creationId xmlns:a16="http://schemas.microsoft.com/office/drawing/2014/main" id="{18B24E53-213D-3804-A599-DAFF7849E6E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552066" y="6166112"/>
            <a:ext cx="2848734" cy="2312274"/>
          </a:xfrm>
          <a:prstGeom prst="rect">
            <a:avLst/>
          </a:prstGeom>
        </p:spPr>
      </p:pic>
      <p:sp>
        <p:nvSpPr>
          <p:cNvPr id="7" name="TextBox 6">
            <a:extLst>
              <a:ext uri="{FF2B5EF4-FFF2-40B4-BE49-F238E27FC236}">
                <a16:creationId xmlns:a16="http://schemas.microsoft.com/office/drawing/2014/main" id="{AA44DD44-A2EE-E6FE-7464-BC631B464501}"/>
              </a:ext>
            </a:extLst>
          </p:cNvPr>
          <p:cNvSpPr txBox="1"/>
          <p:nvPr/>
        </p:nvSpPr>
        <p:spPr>
          <a:xfrm>
            <a:off x="1302435" y="6826335"/>
            <a:ext cx="2112818" cy="969496"/>
          </a:xfrm>
          <a:prstGeom prst="rect">
            <a:avLst/>
          </a:prstGeom>
          <a:noFill/>
        </p:spPr>
        <p:txBody>
          <a:bodyPr wrap="square" lIns="0" tIns="0" rIns="0" bIns="0" rtlCol="0">
            <a:spAutoFit/>
          </a:bodyPr>
          <a:lstStyle/>
          <a:p>
            <a:r>
              <a:rPr lang="en-US" sz="900" b="1" i="1" dirty="0"/>
              <a:t>Concept Image: </a:t>
            </a:r>
            <a:r>
              <a:rPr lang="en-US" sz="900" i="1" dirty="0"/>
              <a:t>In Guided Training mode, tutorial instructions are viewed via a control panel that also contains playback, audio, and navigational options. Graphic overlays superimposed on the relevant belly box controls prompt the user in the correct actions to take.</a:t>
            </a:r>
          </a:p>
        </p:txBody>
      </p:sp>
    </p:spTree>
    <p:extLst>
      <p:ext uri="{BB962C8B-B14F-4D97-AF65-F5344CB8AC3E}">
        <p14:creationId xmlns:p14="http://schemas.microsoft.com/office/powerpoint/2010/main" val="2569368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82103-E3B7-495A-E1D6-E74A86B238A2}"/>
            </a:ext>
          </a:extLst>
        </p:cNvPr>
        <p:cNvGrpSpPr/>
        <p:nvPr/>
      </p:nvGrpSpPr>
      <p:grpSpPr>
        <a:xfrm>
          <a:off x="0" y="0"/>
          <a:ext cx="0" cy="0"/>
          <a:chOff x="0" y="0"/>
          <a:chExt cx="0" cy="0"/>
        </a:xfrm>
      </p:grpSpPr>
      <p:sp>
        <p:nvSpPr>
          <p:cNvPr id="41" name="Shape 0">
            <a:extLst>
              <a:ext uri="{FF2B5EF4-FFF2-40B4-BE49-F238E27FC236}">
                <a16:creationId xmlns:a16="http://schemas.microsoft.com/office/drawing/2014/main" id="{1ADE6218-007A-FBDB-11E9-3527164DA8AF}"/>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8FC48A86-6008-D757-BAFC-C242DBC2D3FB}"/>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59818603-6BD6-0FE3-1A4D-DA4A2D7B0E9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TextBox 3">
            <a:extLst>
              <a:ext uri="{FF2B5EF4-FFF2-40B4-BE49-F238E27FC236}">
                <a16:creationId xmlns:a16="http://schemas.microsoft.com/office/drawing/2014/main" id="{8B3EEA66-8CD9-CD43-5A7B-DA694F17A0C4}"/>
              </a:ext>
            </a:extLst>
          </p:cNvPr>
          <p:cNvSpPr txBox="1"/>
          <p:nvPr/>
        </p:nvSpPr>
        <p:spPr>
          <a:xfrm>
            <a:off x="456260" y="1645920"/>
            <a:ext cx="5962828" cy="1492716"/>
          </a:xfrm>
          <a:prstGeom prst="rect">
            <a:avLst/>
          </a:prstGeom>
          <a:noFill/>
        </p:spPr>
        <p:txBody>
          <a:bodyPr wrap="square" lIns="0" tIns="0" rIns="0" bIns="0">
            <a:noAutofit/>
          </a:bodyPr>
          <a:lstStyle/>
          <a:p>
            <a:pPr>
              <a:lnSpc>
                <a:spcPct val="110000"/>
              </a:lnSpc>
              <a:spcAft>
                <a:spcPts val="600"/>
              </a:spcAft>
            </a:pPr>
            <a:r>
              <a:rPr lang="en-US" sz="1400" b="1" dirty="0"/>
              <a:t>Performance Assessment Mode</a:t>
            </a:r>
          </a:p>
          <a:p>
            <a:pPr>
              <a:lnSpc>
                <a:spcPct val="110000"/>
              </a:lnSpc>
              <a:spcAft>
                <a:spcPts val="600"/>
              </a:spcAft>
            </a:pPr>
            <a:r>
              <a:rPr lang="en-US" sz="1100" dirty="0"/>
              <a:t>Performance Assessment Mode removes instructional support and records how the operator performs independently. The simulator can evaluate accuracy, sequencing, control use, visual checks, load stability, swing prevention, placement accuracy, response to hazards, and other safety-related behaviors.</a:t>
            </a:r>
          </a:p>
          <a:p>
            <a:pPr>
              <a:lnSpc>
                <a:spcPct val="110000"/>
              </a:lnSpc>
              <a:spcAft>
                <a:spcPts val="600"/>
              </a:spcAft>
            </a:pPr>
            <a:r>
              <a:rPr lang="en-US" sz="1100" dirty="0"/>
              <a:t>After the assessment, trainers can review a performance summary that identifies completed steps, missed actions, unsafe behaviors, and repeated issues, thereby supporting trainer coaching priorities. This gives Outokumpu a more objective way to support readiness decisions before trainees move into live crane operation.</a:t>
            </a:r>
          </a:p>
        </p:txBody>
      </p:sp>
      <p:sp>
        <p:nvSpPr>
          <p:cNvPr id="5" name="TextBox 4">
            <a:extLst>
              <a:ext uri="{FF2B5EF4-FFF2-40B4-BE49-F238E27FC236}">
                <a16:creationId xmlns:a16="http://schemas.microsoft.com/office/drawing/2014/main" id="{4BF6A40C-6656-FCC0-F005-1DCB92153E1F}"/>
              </a:ext>
            </a:extLst>
          </p:cNvPr>
          <p:cNvSpPr txBox="1"/>
          <p:nvPr/>
        </p:nvSpPr>
        <p:spPr>
          <a:xfrm>
            <a:off x="457200" y="6895839"/>
            <a:ext cx="5943599" cy="735522"/>
          </a:xfrm>
          <a:prstGeom prst="rect">
            <a:avLst/>
          </a:prstGeom>
          <a:noFill/>
        </p:spPr>
        <p:txBody>
          <a:bodyPr wrap="square" lIns="0" tIns="0" rIns="0" bIns="0">
            <a:spAutoFit/>
          </a:bodyPr>
          <a:lstStyle/>
          <a:p>
            <a:pPr>
              <a:lnSpc>
                <a:spcPct val="110000"/>
              </a:lnSpc>
            </a:pPr>
            <a:r>
              <a:rPr lang="en-US" sz="1100"/>
              <a:t>Together, Guided Training, Unguided Practice, and Performance Assessment create a clear path from instruction to repetition to evaluation. This gives operators a safer way to build confidence and gives trainers a more consistent way to measure readiness, reinforce expectations, and identify where additional coaching is needed.</a:t>
            </a:r>
          </a:p>
        </p:txBody>
      </p:sp>
      <p:sp>
        <p:nvSpPr>
          <p:cNvPr id="20" name="Shape 1">
            <a:extLst>
              <a:ext uri="{FF2B5EF4-FFF2-40B4-BE49-F238E27FC236}">
                <a16:creationId xmlns:a16="http://schemas.microsoft.com/office/drawing/2014/main" id="{42001A24-8EC2-5108-FE55-C105333729CD}"/>
              </a:ext>
            </a:extLst>
          </p:cNvPr>
          <p:cNvSpPr/>
          <p:nvPr/>
        </p:nvSpPr>
        <p:spPr>
          <a:xfrm>
            <a:off x="380060" y="3597432"/>
            <a:ext cx="6126480" cy="3108960"/>
          </a:xfrm>
          <a:prstGeom prst="rect">
            <a:avLst/>
          </a:prstGeom>
          <a:solidFill>
            <a:srgbClr val="EDF1F1"/>
          </a:solidFill>
          <a:ln w="12700">
            <a:noFill/>
            <a:prstDash val="solid"/>
          </a:ln>
        </p:spPr>
        <p:txBody>
          <a:bodyPr/>
          <a:lstStyle/>
          <a:p>
            <a:endParaRPr lang="en-US"/>
          </a:p>
        </p:txBody>
      </p:sp>
      <p:sp>
        <p:nvSpPr>
          <p:cNvPr id="8" name="Text 4">
            <a:extLst>
              <a:ext uri="{FF2B5EF4-FFF2-40B4-BE49-F238E27FC236}">
                <a16:creationId xmlns:a16="http://schemas.microsoft.com/office/drawing/2014/main" id="{C3F94FF5-85C2-6EA1-EA45-BC6FBD6ABC4F}"/>
              </a:ext>
            </a:extLst>
          </p:cNvPr>
          <p:cNvSpPr/>
          <p:nvPr/>
        </p:nvSpPr>
        <p:spPr>
          <a:xfrm>
            <a:off x="457200" y="3589047"/>
            <a:ext cx="5577840" cy="292608"/>
          </a:xfrm>
          <a:prstGeom prst="rect">
            <a:avLst/>
          </a:prstGeom>
          <a:noFill/>
          <a:ln/>
        </p:spPr>
        <p:txBody>
          <a:bodyPr wrap="square" lIns="0" tIns="0" rIns="0" bIns="0" rtlCol="0" anchor="ctr"/>
          <a:lstStyle/>
          <a:p>
            <a:pPr algn="ctr"/>
            <a:r>
              <a:rPr lang="en-US" sz="1400" b="1">
                <a:solidFill>
                  <a:srgbClr val="006D9E"/>
                </a:solidFill>
                <a:latin typeface="Calibri" panose="020F0502020204030204" pitchFamily="34" charset="0"/>
                <a:cs typeface="Calibri" panose="020F0502020204030204" pitchFamily="34" charset="0"/>
              </a:rPr>
              <a:t>A Structured Path from Familiarization to Readiness</a:t>
            </a:r>
            <a:endParaRPr lang="en-US" sz="1400">
              <a:solidFill>
                <a:srgbClr val="006D9E"/>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38FF9A95-9A9E-E1EB-8357-05DC5A0797C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57200" y="4402067"/>
            <a:ext cx="5943599" cy="2070896"/>
          </a:xfrm>
          <a:prstGeom prst="rect">
            <a:avLst/>
          </a:prstGeom>
        </p:spPr>
      </p:pic>
      <p:sp>
        <p:nvSpPr>
          <p:cNvPr id="10" name="Text 4">
            <a:extLst>
              <a:ext uri="{FF2B5EF4-FFF2-40B4-BE49-F238E27FC236}">
                <a16:creationId xmlns:a16="http://schemas.microsoft.com/office/drawing/2014/main" id="{A7EBB155-3A0C-03F5-AEDD-FB9DD2ACD1AE}"/>
              </a:ext>
            </a:extLst>
          </p:cNvPr>
          <p:cNvSpPr/>
          <p:nvPr/>
        </p:nvSpPr>
        <p:spPr>
          <a:xfrm>
            <a:off x="457200" y="3948578"/>
            <a:ext cx="1951892" cy="475461"/>
          </a:xfrm>
          <a:prstGeom prst="rect">
            <a:avLst/>
          </a:prstGeom>
          <a:noFill/>
          <a:ln/>
        </p:spPr>
        <p:txBody>
          <a:bodyPr wrap="square" lIns="0" tIns="0" rIns="0" bIns="0" rtlCol="0" anchor="t"/>
          <a:lstStyle/>
          <a:p>
            <a:pPr algn="ctr"/>
            <a:r>
              <a:rPr lang="en-US" sz="1050" b="1">
                <a:cs typeface="Calibri" panose="020F0502020204030204" pitchFamily="34" charset="0"/>
              </a:rPr>
              <a:t>GUIDED TRAINING</a:t>
            </a:r>
          </a:p>
          <a:p>
            <a:pPr algn="ctr"/>
            <a:r>
              <a:rPr lang="en-US" sz="800">
                <a:cs typeface="Calibri" panose="020F0502020204030204" pitchFamily="34" charset="0"/>
              </a:rPr>
              <a:t>Narration · Highlighted Path · </a:t>
            </a:r>
            <a:br>
              <a:rPr lang="en-US" sz="800">
                <a:cs typeface="Calibri" panose="020F0502020204030204" pitchFamily="34" charset="0"/>
              </a:rPr>
            </a:br>
            <a:r>
              <a:rPr lang="en-US" sz="800">
                <a:cs typeface="Calibri" panose="020F0502020204030204" pitchFamily="34" charset="0"/>
              </a:rPr>
              <a:t>Step-by-step Instructions</a:t>
            </a:r>
          </a:p>
        </p:txBody>
      </p:sp>
      <p:sp>
        <p:nvSpPr>
          <p:cNvPr id="11" name="Text 4">
            <a:extLst>
              <a:ext uri="{FF2B5EF4-FFF2-40B4-BE49-F238E27FC236}">
                <a16:creationId xmlns:a16="http://schemas.microsoft.com/office/drawing/2014/main" id="{902ED864-BA9F-4AE4-A441-CEBF73AC7775}"/>
              </a:ext>
            </a:extLst>
          </p:cNvPr>
          <p:cNvSpPr/>
          <p:nvPr/>
        </p:nvSpPr>
        <p:spPr>
          <a:xfrm>
            <a:off x="2502878" y="3948578"/>
            <a:ext cx="1858107" cy="475461"/>
          </a:xfrm>
          <a:prstGeom prst="rect">
            <a:avLst/>
          </a:prstGeom>
          <a:noFill/>
          <a:ln/>
        </p:spPr>
        <p:txBody>
          <a:bodyPr wrap="square" lIns="0" tIns="0" rIns="0" bIns="0" rtlCol="0" anchor="t"/>
          <a:lstStyle/>
          <a:p>
            <a:pPr algn="ctr"/>
            <a:r>
              <a:rPr lang="en-US" sz="1050" b="1">
                <a:cs typeface="Calibri" panose="020F0502020204030204" pitchFamily="34" charset="0"/>
              </a:rPr>
              <a:t>INDEPENDENT PRACTICE</a:t>
            </a:r>
          </a:p>
          <a:p>
            <a:pPr algn="ctr"/>
            <a:r>
              <a:rPr lang="en-US" sz="800">
                <a:cs typeface="Calibri" panose="020F0502020204030204" pitchFamily="34" charset="0"/>
              </a:rPr>
              <a:t>Fewer Prompts · Optional Assistance ·</a:t>
            </a:r>
            <a:br>
              <a:rPr lang="en-US" sz="800">
                <a:cs typeface="Calibri" panose="020F0502020204030204" pitchFamily="34" charset="0"/>
              </a:rPr>
            </a:br>
            <a:r>
              <a:rPr lang="en-US" sz="800">
                <a:cs typeface="Calibri" panose="020F0502020204030204" pitchFamily="34" charset="0"/>
              </a:rPr>
              <a:t>Limited Corrective Feedback </a:t>
            </a:r>
          </a:p>
        </p:txBody>
      </p:sp>
      <p:sp>
        <p:nvSpPr>
          <p:cNvPr id="12" name="Text 4">
            <a:extLst>
              <a:ext uri="{FF2B5EF4-FFF2-40B4-BE49-F238E27FC236}">
                <a16:creationId xmlns:a16="http://schemas.microsoft.com/office/drawing/2014/main" id="{4397700D-2DEA-AFA6-5EB0-57F92999DCFB}"/>
              </a:ext>
            </a:extLst>
          </p:cNvPr>
          <p:cNvSpPr/>
          <p:nvPr/>
        </p:nvSpPr>
        <p:spPr>
          <a:xfrm>
            <a:off x="4448910" y="3948578"/>
            <a:ext cx="1951890" cy="475461"/>
          </a:xfrm>
          <a:prstGeom prst="rect">
            <a:avLst/>
          </a:prstGeom>
          <a:noFill/>
          <a:ln/>
        </p:spPr>
        <p:txBody>
          <a:bodyPr wrap="square" lIns="0" tIns="0" rIns="0" bIns="0" rtlCol="0" anchor="t"/>
          <a:lstStyle/>
          <a:p>
            <a:pPr algn="ctr"/>
            <a:r>
              <a:rPr lang="en-US" sz="1050" b="1">
                <a:cs typeface="Calibri" panose="020F0502020204030204" pitchFamily="34" charset="0"/>
              </a:rPr>
              <a:t>PERFORMANCE ASSESSMENT</a:t>
            </a:r>
          </a:p>
          <a:p>
            <a:pPr algn="ctr"/>
            <a:r>
              <a:rPr lang="en-US" sz="800">
                <a:cs typeface="Calibri" panose="020F0502020204030204" pitchFamily="34" charset="0"/>
              </a:rPr>
              <a:t>No Assistance · Independent Workflow · </a:t>
            </a:r>
            <a:br>
              <a:rPr lang="en-US" sz="800">
                <a:cs typeface="Calibri" panose="020F0502020204030204" pitchFamily="34" charset="0"/>
              </a:rPr>
            </a:br>
            <a:r>
              <a:rPr lang="en-US" sz="800">
                <a:cs typeface="Calibri" panose="020F0502020204030204" pitchFamily="34" charset="0"/>
              </a:rPr>
              <a:t>Performance Recorded </a:t>
            </a:r>
          </a:p>
        </p:txBody>
      </p:sp>
      <p:sp>
        <p:nvSpPr>
          <p:cNvPr id="13" name="Text 4">
            <a:extLst>
              <a:ext uri="{FF2B5EF4-FFF2-40B4-BE49-F238E27FC236}">
                <a16:creationId xmlns:a16="http://schemas.microsoft.com/office/drawing/2014/main" id="{BF635F54-3F70-1467-C8E8-C656CF6F9093}"/>
              </a:ext>
            </a:extLst>
          </p:cNvPr>
          <p:cNvSpPr/>
          <p:nvPr/>
        </p:nvSpPr>
        <p:spPr>
          <a:xfrm>
            <a:off x="457201" y="6498163"/>
            <a:ext cx="1951891" cy="240296"/>
          </a:xfrm>
          <a:prstGeom prst="rect">
            <a:avLst/>
          </a:prstGeom>
          <a:noFill/>
          <a:ln/>
        </p:spPr>
        <p:txBody>
          <a:bodyPr wrap="square" lIns="0" tIns="0" rIns="0" bIns="0" rtlCol="0" anchor="t"/>
          <a:lstStyle/>
          <a:p>
            <a:pPr algn="ctr"/>
            <a:r>
              <a:rPr lang="en-US" sz="1050" b="1">
                <a:latin typeface="Calibri" panose="020F0502020204030204" pitchFamily="34" charset="0"/>
                <a:cs typeface="Calibri" panose="020F0502020204030204" pitchFamily="34" charset="0"/>
              </a:rPr>
              <a:t>LEARN</a:t>
            </a:r>
          </a:p>
        </p:txBody>
      </p:sp>
      <p:sp>
        <p:nvSpPr>
          <p:cNvPr id="14" name="Text 4">
            <a:extLst>
              <a:ext uri="{FF2B5EF4-FFF2-40B4-BE49-F238E27FC236}">
                <a16:creationId xmlns:a16="http://schemas.microsoft.com/office/drawing/2014/main" id="{6E1E7B53-1B24-E30C-D71A-475FFD327ABE}"/>
              </a:ext>
            </a:extLst>
          </p:cNvPr>
          <p:cNvSpPr/>
          <p:nvPr/>
        </p:nvSpPr>
        <p:spPr>
          <a:xfrm>
            <a:off x="2502878" y="6498163"/>
            <a:ext cx="1858107" cy="240296"/>
          </a:xfrm>
          <a:prstGeom prst="rect">
            <a:avLst/>
          </a:prstGeom>
          <a:noFill/>
          <a:ln/>
        </p:spPr>
        <p:txBody>
          <a:bodyPr wrap="square" lIns="0" tIns="0" rIns="0" bIns="0" rtlCol="0" anchor="t"/>
          <a:lstStyle/>
          <a:p>
            <a:pPr algn="ctr"/>
            <a:r>
              <a:rPr lang="en-US" sz="1050" b="1">
                <a:latin typeface="Calibri" panose="020F0502020204030204" pitchFamily="34" charset="0"/>
                <a:cs typeface="Calibri" panose="020F0502020204030204" pitchFamily="34" charset="0"/>
              </a:rPr>
              <a:t>PRACTICE</a:t>
            </a:r>
          </a:p>
        </p:txBody>
      </p:sp>
      <p:sp>
        <p:nvSpPr>
          <p:cNvPr id="15" name="Text 4">
            <a:extLst>
              <a:ext uri="{FF2B5EF4-FFF2-40B4-BE49-F238E27FC236}">
                <a16:creationId xmlns:a16="http://schemas.microsoft.com/office/drawing/2014/main" id="{389DC4E4-716F-1527-2336-74B1B18DCB51}"/>
              </a:ext>
            </a:extLst>
          </p:cNvPr>
          <p:cNvSpPr/>
          <p:nvPr/>
        </p:nvSpPr>
        <p:spPr>
          <a:xfrm>
            <a:off x="4448909" y="6498163"/>
            <a:ext cx="1951891" cy="240296"/>
          </a:xfrm>
          <a:prstGeom prst="rect">
            <a:avLst/>
          </a:prstGeom>
          <a:noFill/>
          <a:ln/>
        </p:spPr>
        <p:txBody>
          <a:bodyPr wrap="square" lIns="0" tIns="0" rIns="0" bIns="0" rtlCol="0" anchor="t"/>
          <a:lstStyle/>
          <a:p>
            <a:pPr algn="ctr"/>
            <a:r>
              <a:rPr lang="en-US" sz="1050" b="1">
                <a:latin typeface="Calibri" panose="020F0502020204030204" pitchFamily="34" charset="0"/>
                <a:cs typeface="Calibri" panose="020F0502020204030204" pitchFamily="34" charset="0"/>
              </a:rPr>
              <a:t>PROVE READINESS</a:t>
            </a:r>
          </a:p>
        </p:txBody>
      </p:sp>
      <p:sp>
        <p:nvSpPr>
          <p:cNvPr id="19" name="Shape 15">
            <a:extLst>
              <a:ext uri="{FF2B5EF4-FFF2-40B4-BE49-F238E27FC236}">
                <a16:creationId xmlns:a16="http://schemas.microsoft.com/office/drawing/2014/main" id="{A9868689-F239-B635-93BA-C2B7E58B719A}"/>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BBC6F504-0C0D-244C-9B93-F3E0071A4CC9}"/>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18" name="Shape 6">
            <a:extLst>
              <a:ext uri="{FF2B5EF4-FFF2-40B4-BE49-F238E27FC236}">
                <a16:creationId xmlns:a16="http://schemas.microsoft.com/office/drawing/2014/main" id="{53EBD95C-B7B5-9146-B40B-18032167509A}"/>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23" name="Text 3">
            <a:extLst>
              <a:ext uri="{FF2B5EF4-FFF2-40B4-BE49-F238E27FC236}">
                <a16:creationId xmlns:a16="http://schemas.microsoft.com/office/drawing/2014/main" id="{74075C2B-B6BA-3968-9269-D3A29E88ADD6}"/>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4.</a:t>
            </a:r>
            <a:endParaRPr lang="en-US" sz="1800">
              <a:solidFill>
                <a:srgbClr val="009EE8"/>
              </a:solidFill>
            </a:endParaRPr>
          </a:p>
        </p:txBody>
      </p:sp>
      <p:sp>
        <p:nvSpPr>
          <p:cNvPr id="25" name="Text 4">
            <a:extLst>
              <a:ext uri="{FF2B5EF4-FFF2-40B4-BE49-F238E27FC236}">
                <a16:creationId xmlns:a16="http://schemas.microsoft.com/office/drawing/2014/main" id="{F4B213AA-59D9-F409-9A79-C99CCD99EBF8}"/>
              </a:ext>
            </a:extLst>
          </p:cNvPr>
          <p:cNvSpPr/>
          <p:nvPr/>
        </p:nvSpPr>
        <p:spPr>
          <a:xfrm>
            <a:off x="841248" y="951440"/>
            <a:ext cx="4700016"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Training Modes and Performance Progression</a:t>
            </a:r>
            <a:endParaRPr lang="en-US" sz="1800"/>
          </a:p>
        </p:txBody>
      </p:sp>
    </p:spTree>
    <p:extLst>
      <p:ext uri="{BB962C8B-B14F-4D97-AF65-F5344CB8AC3E}">
        <p14:creationId xmlns:p14="http://schemas.microsoft.com/office/powerpoint/2010/main" val="4240736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D535-B491-C35F-2CED-AEB41D5F81D9}"/>
            </a:ext>
          </a:extLst>
        </p:cNvPr>
        <p:cNvGrpSpPr/>
        <p:nvPr/>
      </p:nvGrpSpPr>
      <p:grpSpPr>
        <a:xfrm>
          <a:off x="0" y="0"/>
          <a:ext cx="0" cy="0"/>
          <a:chOff x="0" y="0"/>
          <a:chExt cx="0" cy="0"/>
        </a:xfrm>
      </p:grpSpPr>
      <p:sp>
        <p:nvSpPr>
          <p:cNvPr id="41" name="Shape 0">
            <a:extLst>
              <a:ext uri="{FF2B5EF4-FFF2-40B4-BE49-F238E27FC236}">
                <a16:creationId xmlns:a16="http://schemas.microsoft.com/office/drawing/2014/main" id="{8AD35B79-F0A2-E675-94F3-B22C545C6CA2}"/>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B0E07535-83D0-98EA-A3E5-ECA560EC2ECF}"/>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sp>
        <p:nvSpPr>
          <p:cNvPr id="2" name="Text 7">
            <a:extLst>
              <a:ext uri="{FF2B5EF4-FFF2-40B4-BE49-F238E27FC236}">
                <a16:creationId xmlns:a16="http://schemas.microsoft.com/office/drawing/2014/main" id="{132A5AE7-57C8-CF67-1364-7F8FEEFDE463}"/>
              </a:ext>
            </a:extLst>
          </p:cNvPr>
          <p:cNvSpPr/>
          <p:nvPr/>
        </p:nvSpPr>
        <p:spPr>
          <a:xfrm>
            <a:off x="457200" y="1645920"/>
            <a:ext cx="5961888" cy="2877280"/>
          </a:xfrm>
          <a:prstGeom prst="rect">
            <a:avLst/>
          </a:prstGeom>
          <a:noFill/>
          <a:ln/>
        </p:spPr>
        <p:txBody>
          <a:bodyPr wrap="square" lIns="254" tIns="254" rIns="254" bIns="254" rtlCol="0" anchor="t">
            <a:noAutofit/>
          </a:bodyPr>
          <a:lstStyle/>
          <a:p>
            <a:pPr>
              <a:lnSpc>
                <a:spcPct val="110000"/>
              </a:lnSpc>
              <a:spcAft>
                <a:spcPts val="600"/>
              </a:spcAft>
            </a:pPr>
            <a:r>
              <a:rPr lang="en-US" sz="1100" dirty="0"/>
              <a:t>The pilot puts the trainee directly into the training moment. Wearing the VR headset and holding the HBC Spectrum B belly box controller, the operator stands inside a simulated finishing-area environment where the crane, coil, floor markings, travel path, and nearby activity are visible around them.</a:t>
            </a:r>
          </a:p>
          <a:p>
            <a:pPr>
              <a:lnSpc>
                <a:spcPct val="110000"/>
              </a:lnSpc>
              <a:spcAft>
                <a:spcPts val="600"/>
              </a:spcAft>
            </a:pPr>
            <a:r>
              <a:rPr lang="en-US" sz="1100" dirty="0"/>
              <a:t>As the exercise begins, the trainee receives a task prompt and control guidance within the virtual interface. They hear ambient facility sounds, equipment movement, and instructional cues while practicing the sequence of work: orienting themselves, reading the floor, positioning the crane, engaging the coil through its center core, lifting with control, and moving the load toward the placement target.</a:t>
            </a:r>
          </a:p>
          <a:p>
            <a:pPr>
              <a:lnSpc>
                <a:spcPct val="110000"/>
              </a:lnSpc>
              <a:spcAft>
                <a:spcPts val="600"/>
              </a:spcAft>
            </a:pPr>
            <a:r>
              <a:rPr lang="en-US" sz="1100" spc="-20" dirty="0"/>
              <a:t>The experience is interactive and responsive. The trainee sees the crane move overhead, hears equipment feedback as controls are used, watches the suspended load react to movement, and must adjust to drift, swing, visibility, and surrounding worksite conditions. They are not simply reviewing the process. They are practicing the rhythm, timing, and decision-making of crane operation in a safe virtual setting.</a:t>
            </a:r>
            <a:endParaRPr lang="en-US" sz="1100" dirty="0"/>
          </a:p>
          <a:p>
            <a:pPr>
              <a:lnSpc>
                <a:spcPct val="110000"/>
              </a:lnSpc>
              <a:spcAft>
                <a:spcPts val="600"/>
              </a:spcAft>
            </a:pPr>
            <a:r>
              <a:rPr lang="en-US" sz="1100" dirty="0"/>
              <a:t>The result is a more realistic readiness experience before live-floor exposure, helping operators build confidence in control, situational awareness, and safer coil-handling habits while giving trainers a clearer view of where coaching is needed.</a:t>
            </a:r>
          </a:p>
        </p:txBody>
      </p:sp>
      <p:pic>
        <p:nvPicPr>
          <p:cNvPr id="3" name="Picture 2">
            <a:extLst>
              <a:ext uri="{FF2B5EF4-FFF2-40B4-BE49-F238E27FC236}">
                <a16:creationId xmlns:a16="http://schemas.microsoft.com/office/drawing/2014/main" id="{73180F60-A460-DC63-923F-E4037D558C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pic>
        <p:nvPicPr>
          <p:cNvPr id="6" name="Picture 5">
            <a:extLst>
              <a:ext uri="{FF2B5EF4-FFF2-40B4-BE49-F238E27FC236}">
                <a16:creationId xmlns:a16="http://schemas.microsoft.com/office/drawing/2014/main" id="{C0BEB3A8-4B8C-62A6-ADFE-A4B463EC27A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57199" y="4778571"/>
            <a:ext cx="3830783" cy="3528384"/>
          </a:xfrm>
          <a:prstGeom prst="rect">
            <a:avLst/>
          </a:prstGeom>
        </p:spPr>
      </p:pic>
      <p:sp>
        <p:nvSpPr>
          <p:cNvPr id="4" name="TextBox 3">
            <a:extLst>
              <a:ext uri="{FF2B5EF4-FFF2-40B4-BE49-F238E27FC236}">
                <a16:creationId xmlns:a16="http://schemas.microsoft.com/office/drawing/2014/main" id="{A7E331B1-CB27-A14A-E89F-F883425B149C}"/>
              </a:ext>
            </a:extLst>
          </p:cNvPr>
          <p:cNvSpPr txBox="1"/>
          <p:nvPr/>
        </p:nvSpPr>
        <p:spPr>
          <a:xfrm>
            <a:off x="4287982" y="6856815"/>
            <a:ext cx="2112818" cy="1061829"/>
          </a:xfrm>
          <a:prstGeom prst="rect">
            <a:avLst/>
          </a:prstGeom>
          <a:noFill/>
        </p:spPr>
        <p:txBody>
          <a:bodyPr wrap="square" rtlCol="0">
            <a:spAutoFit/>
          </a:bodyPr>
          <a:lstStyle/>
          <a:p>
            <a:r>
              <a:rPr lang="en-US" sz="900" b="1" i="1"/>
              <a:t>Concept Image: </a:t>
            </a:r>
            <a:r>
              <a:rPr lang="en-US" sz="900" i="1"/>
              <a:t>A trainee uses VR and the HBC Spectrum B belly box controller to practice crane control, coil engagement, transport awareness, and precision placement within the recommended coil-handling training pilot.</a:t>
            </a:r>
          </a:p>
        </p:txBody>
      </p:sp>
      <p:sp>
        <p:nvSpPr>
          <p:cNvPr id="7" name="Shape 15">
            <a:extLst>
              <a:ext uri="{FF2B5EF4-FFF2-40B4-BE49-F238E27FC236}">
                <a16:creationId xmlns:a16="http://schemas.microsoft.com/office/drawing/2014/main" id="{DF6F6593-603D-6D7A-AFA5-270E0B396F90}"/>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8" name="Shape 5">
            <a:extLst>
              <a:ext uri="{FF2B5EF4-FFF2-40B4-BE49-F238E27FC236}">
                <a16:creationId xmlns:a16="http://schemas.microsoft.com/office/drawing/2014/main" id="{0BC7B69C-A916-113B-DE6C-4D014E55AEAF}"/>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10" name="Shape 6">
            <a:extLst>
              <a:ext uri="{FF2B5EF4-FFF2-40B4-BE49-F238E27FC236}">
                <a16:creationId xmlns:a16="http://schemas.microsoft.com/office/drawing/2014/main" id="{168A6A12-84C5-8DB8-BEE4-7453E63F1427}"/>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2" name="Text 3">
            <a:extLst>
              <a:ext uri="{FF2B5EF4-FFF2-40B4-BE49-F238E27FC236}">
                <a16:creationId xmlns:a16="http://schemas.microsoft.com/office/drawing/2014/main" id="{26D87C9C-E9E6-C4CA-2E61-2392C03EE39E}"/>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5.</a:t>
            </a:r>
            <a:endParaRPr lang="en-US" sz="1800">
              <a:solidFill>
                <a:srgbClr val="009EE8"/>
              </a:solidFill>
            </a:endParaRPr>
          </a:p>
        </p:txBody>
      </p:sp>
      <p:sp>
        <p:nvSpPr>
          <p:cNvPr id="14" name="Text 4">
            <a:extLst>
              <a:ext uri="{FF2B5EF4-FFF2-40B4-BE49-F238E27FC236}">
                <a16:creationId xmlns:a16="http://schemas.microsoft.com/office/drawing/2014/main" id="{75A44408-0484-1B64-277A-8A2174BD0F87}"/>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Experiencing the Pilot</a:t>
            </a:r>
            <a:endParaRPr lang="en-US" sz="1800"/>
          </a:p>
        </p:txBody>
      </p:sp>
    </p:spTree>
    <p:extLst>
      <p:ext uri="{BB962C8B-B14F-4D97-AF65-F5344CB8AC3E}">
        <p14:creationId xmlns:p14="http://schemas.microsoft.com/office/powerpoint/2010/main" val="2606053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E104-855D-6C9C-6795-3EB55A6BE10F}"/>
            </a:ext>
          </a:extLst>
        </p:cNvPr>
        <p:cNvGrpSpPr/>
        <p:nvPr/>
      </p:nvGrpSpPr>
      <p:grpSpPr>
        <a:xfrm>
          <a:off x="0" y="0"/>
          <a:ext cx="0" cy="0"/>
          <a:chOff x="0" y="0"/>
          <a:chExt cx="0" cy="0"/>
        </a:xfrm>
      </p:grpSpPr>
      <p:sp>
        <p:nvSpPr>
          <p:cNvPr id="10" name="Text 7">
            <a:extLst>
              <a:ext uri="{FF2B5EF4-FFF2-40B4-BE49-F238E27FC236}">
                <a16:creationId xmlns:a16="http://schemas.microsoft.com/office/drawing/2014/main" id="{F0BB6A72-35C0-C9AB-DEE2-FA8481D4E902}"/>
              </a:ext>
            </a:extLst>
          </p:cNvPr>
          <p:cNvSpPr/>
          <p:nvPr/>
        </p:nvSpPr>
        <p:spPr>
          <a:xfrm>
            <a:off x="457200" y="1645920"/>
            <a:ext cx="5943600" cy="4130120"/>
          </a:xfrm>
          <a:prstGeom prst="rect">
            <a:avLst/>
          </a:prstGeom>
          <a:noFill/>
          <a:ln/>
        </p:spPr>
        <p:txBody>
          <a:bodyPr wrap="square" lIns="254" tIns="254" rIns="254" bIns="254" rtlCol="0" anchor="t">
            <a:noAutofit/>
          </a:bodyPr>
          <a:lstStyle/>
          <a:p>
            <a:pPr>
              <a:lnSpc>
                <a:spcPct val="110000"/>
              </a:lnSpc>
              <a:spcAft>
                <a:spcPts val="600"/>
              </a:spcAft>
            </a:pPr>
            <a:r>
              <a:rPr lang="en-US" sz="1400" b="1" dirty="0"/>
              <a:t>Option 1: Proof of Concept</a:t>
            </a:r>
          </a:p>
          <a:p>
            <a:pPr>
              <a:lnSpc>
                <a:spcPct val="110000"/>
              </a:lnSpc>
              <a:spcAft>
                <a:spcPts val="600"/>
              </a:spcAft>
            </a:pPr>
            <a:r>
              <a:rPr lang="en-US" sz="1200" b="1" dirty="0">
                <a:latin typeface="Calibri" panose="020F0502020204030204" pitchFamily="34" charset="0"/>
              </a:rPr>
              <a:t>Focused Web-Based Crane-Control and Coil-Movement Validation</a:t>
            </a:r>
            <a:br>
              <a:rPr lang="en-US" sz="1200" b="1" dirty="0">
                <a:latin typeface="Calibri" panose="020F0502020204030204" pitchFamily="34" charset="0"/>
              </a:rPr>
            </a:br>
            <a:r>
              <a:rPr lang="en-US" sz="1100" dirty="0">
                <a:latin typeface="Calibri" panose="020F0502020204030204" pitchFamily="34" charset="0"/>
              </a:rPr>
              <a:t>Option 1 will establish the foundation for Outokumpu’s Crane Operator Training Simulator through a focused proof-of-concept experience. The POC will allow Outokumpu stakeholders to conveniently verify essential crane and load behavior and one representative coil-handling workflow before expanding into a broader training program</a:t>
            </a:r>
            <a:r>
              <a:rPr lang="en-US" sz="1100" dirty="0"/>
              <a:t>.</a:t>
            </a:r>
          </a:p>
          <a:p>
            <a:pPr>
              <a:lnSpc>
                <a:spcPct val="110000"/>
              </a:lnSpc>
              <a:spcAft>
                <a:spcPts val="600"/>
              </a:spcAft>
            </a:pPr>
            <a:r>
              <a:rPr lang="en-US" sz="1400" b="1" dirty="0"/>
              <a:t>Option 1 Focus</a:t>
            </a:r>
          </a:p>
          <a:p>
            <a:pPr>
              <a:lnSpc>
                <a:spcPct val="110000"/>
              </a:lnSpc>
              <a:spcAft>
                <a:spcPts val="600"/>
              </a:spcAft>
            </a:pPr>
            <a:r>
              <a:rPr lang="en-US" sz="1200" b="1" dirty="0"/>
              <a:t>Deploy the Interactive 3D Web Experience</a:t>
            </a:r>
            <a:br>
              <a:rPr lang="en-US" sz="1200" b="1" dirty="0"/>
            </a:br>
            <a:r>
              <a:rPr lang="en-US" sz="1100" dirty="0"/>
              <a:t>Allow Outokumpu stakeholders to evaluate the proposed crane-control and coil-movement experience before expanding the training program and extending it into a full VR-based application.</a:t>
            </a:r>
          </a:p>
          <a:p>
            <a:pPr>
              <a:lnSpc>
                <a:spcPct val="110000"/>
              </a:lnSpc>
              <a:spcAft>
                <a:spcPts val="600"/>
              </a:spcAft>
            </a:pPr>
            <a:r>
              <a:rPr lang="en-US" sz="1200" b="1" dirty="0"/>
              <a:t>Validate the Essential Operation</a:t>
            </a:r>
            <a:br>
              <a:rPr lang="en-US" sz="1200" b="1" dirty="0"/>
            </a:br>
            <a:r>
              <a:rPr lang="en-US" sz="1100" dirty="0"/>
              <a:t>Demonstrate how the representative finishing-area environment, crane, coil grab, and load interact to support a focused operator-training workflow.</a:t>
            </a:r>
          </a:p>
          <a:p>
            <a:pPr>
              <a:lnSpc>
                <a:spcPct val="110000"/>
              </a:lnSpc>
              <a:spcAft>
                <a:spcPts val="600"/>
              </a:spcAft>
            </a:pPr>
            <a:r>
              <a:rPr lang="en-US" sz="1200" b="1" dirty="0"/>
              <a:t>Complete a Representative Coil Move</a:t>
            </a:r>
            <a:br>
              <a:rPr lang="en-US" sz="1200" b="1" dirty="0"/>
            </a:br>
            <a:r>
              <a:rPr lang="en-US" sz="1100" dirty="0"/>
              <a:t>Allow users to perform one coil pickup, transport, and placement exercise incorporating selected pre-operation checks, control familiarization, through-core grab engagement, smooth lifting, defined-route transport, and controlled placement. </a:t>
            </a:r>
          </a:p>
        </p:txBody>
      </p:sp>
      <p:sp>
        <p:nvSpPr>
          <p:cNvPr id="41" name="Shape 0">
            <a:extLst>
              <a:ext uri="{FF2B5EF4-FFF2-40B4-BE49-F238E27FC236}">
                <a16:creationId xmlns:a16="http://schemas.microsoft.com/office/drawing/2014/main" id="{619CFB7D-776E-8FDB-C9B2-45FCDD195E87}"/>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9FF9CDE8-1600-1165-5E6B-568BEC21EE5E}"/>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CE1F3954-A18B-00EC-BEDD-31CCB3D196A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Shape 15">
            <a:extLst>
              <a:ext uri="{FF2B5EF4-FFF2-40B4-BE49-F238E27FC236}">
                <a16:creationId xmlns:a16="http://schemas.microsoft.com/office/drawing/2014/main" id="{20BC60FB-978E-0FF4-AC48-62958EEC3BE4}"/>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1C4E9561-0E2F-42EA-E6F9-8CE334451C4F}"/>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8" name="Shape 6">
            <a:extLst>
              <a:ext uri="{FF2B5EF4-FFF2-40B4-BE49-F238E27FC236}">
                <a16:creationId xmlns:a16="http://schemas.microsoft.com/office/drawing/2014/main" id="{1F137542-9930-A69C-A6C7-C824F8C6F543}"/>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1" name="Text 3">
            <a:extLst>
              <a:ext uri="{FF2B5EF4-FFF2-40B4-BE49-F238E27FC236}">
                <a16:creationId xmlns:a16="http://schemas.microsoft.com/office/drawing/2014/main" id="{3B847EC7-5F19-EFC7-CA7D-7E36AD700AE4}"/>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6.</a:t>
            </a:r>
            <a:endParaRPr lang="en-US" sz="1800">
              <a:solidFill>
                <a:srgbClr val="009EE8"/>
              </a:solidFill>
            </a:endParaRPr>
          </a:p>
        </p:txBody>
      </p:sp>
      <p:sp>
        <p:nvSpPr>
          <p:cNvPr id="13" name="Text 4">
            <a:extLst>
              <a:ext uri="{FF2B5EF4-FFF2-40B4-BE49-F238E27FC236}">
                <a16:creationId xmlns:a16="http://schemas.microsoft.com/office/drawing/2014/main" id="{7B8938D6-6EDC-A30C-DEE4-56EB8BB2BCF3}"/>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Options Overview</a:t>
            </a:r>
            <a:endParaRPr lang="en-US" sz="1800"/>
          </a:p>
        </p:txBody>
      </p:sp>
      <p:graphicFrame>
        <p:nvGraphicFramePr>
          <p:cNvPr id="9" name="Table 8">
            <a:extLst>
              <a:ext uri="{FF2B5EF4-FFF2-40B4-BE49-F238E27FC236}">
                <a16:creationId xmlns:a16="http://schemas.microsoft.com/office/drawing/2014/main" id="{A7C2D0BC-1DC7-2229-726B-E72CFEF9425A}"/>
              </a:ext>
            </a:extLst>
          </p:cNvPr>
          <p:cNvGraphicFramePr>
            <a:graphicFrameLocks noGrp="1"/>
          </p:cNvGraphicFramePr>
          <p:nvPr>
            <p:extLst>
              <p:ext uri="{D42A27DB-BD31-4B8C-83A1-F6EECF244321}">
                <p14:modId xmlns:p14="http://schemas.microsoft.com/office/powerpoint/2010/main" val="1160303005"/>
              </p:ext>
            </p:extLst>
          </p:nvPr>
        </p:nvGraphicFramePr>
        <p:xfrm>
          <a:off x="3429000" y="5556120"/>
          <a:ext cx="2971800" cy="2621280"/>
        </p:xfrm>
        <a:graphic>
          <a:graphicData uri="http://schemas.openxmlformats.org/drawingml/2006/table">
            <a:tbl>
              <a:tblPr>
                <a:tableStyleId>{2D5ABB26-0587-4C30-8999-92F81FD0307C}</a:tableStyleId>
              </a:tblPr>
              <a:tblGrid>
                <a:gridCol w="263457">
                  <a:extLst>
                    <a:ext uri="{9D8B030D-6E8A-4147-A177-3AD203B41FA5}">
                      <a16:colId xmlns:a16="http://schemas.microsoft.com/office/drawing/2014/main" val="1858958664"/>
                    </a:ext>
                  </a:extLst>
                </a:gridCol>
                <a:gridCol w="2708343">
                  <a:extLst>
                    <a:ext uri="{9D8B030D-6E8A-4147-A177-3AD203B41FA5}">
                      <a16:colId xmlns:a16="http://schemas.microsoft.com/office/drawing/2014/main" val="914329986"/>
                    </a:ext>
                  </a:extLst>
                </a:gridCol>
              </a:tblGrid>
              <a:tr h="246639">
                <a:tc>
                  <a:txBody>
                    <a:bodyPr/>
                    <a:lstStyle/>
                    <a:p>
                      <a:pPr algn="ctr">
                        <a:buNone/>
                      </a:pPr>
                      <a:endParaRPr lang="en-US" sz="1300" b="1"/>
                    </a:p>
                  </a:txBody>
                  <a:tcPr anchor="ctr">
                    <a:solidFill>
                      <a:srgbClr val="009EE8"/>
                    </a:solidFill>
                  </a:tcPr>
                </a:tc>
                <a:tc>
                  <a:txBody>
                    <a:bodyPr/>
                    <a:lstStyle/>
                    <a:p>
                      <a:pPr>
                        <a:buNone/>
                      </a:pPr>
                      <a:r>
                        <a:rPr lang="en-US" sz="1100" b="1" dirty="0">
                          <a:solidFill>
                            <a:schemeClr val="bg1"/>
                          </a:solidFill>
                        </a:rPr>
                        <a:t>Option 1 POC</a:t>
                      </a:r>
                    </a:p>
                  </a:txBody>
                  <a:tcPr anchor="ctr">
                    <a:solidFill>
                      <a:srgbClr val="009EE8"/>
                    </a:solidFill>
                  </a:tcPr>
                </a:tc>
                <a:extLst>
                  <a:ext uri="{0D108BD9-81ED-4DB2-BD59-A6C34878D82A}">
                    <a16:rowId xmlns:a16="http://schemas.microsoft.com/office/drawing/2014/main" val="4131630664"/>
                  </a:ext>
                </a:extLst>
              </a:tr>
              <a:tr h="510814">
                <a:tc>
                  <a:txBody>
                    <a:bodyPr/>
                    <a:lstStyle/>
                    <a:p>
                      <a:pPr algn="ctr">
                        <a:buNone/>
                      </a:pPr>
                      <a:r>
                        <a:rPr lang="en-US" sz="900" b="1"/>
                        <a:t>✓</a:t>
                      </a:r>
                    </a:p>
                  </a:txBody>
                  <a:tcPr>
                    <a:solidFill>
                      <a:srgbClr val="E5F4FC"/>
                    </a:solidFill>
                  </a:tcPr>
                </a:tc>
                <a:tc>
                  <a:txBody>
                    <a:bodyPr/>
                    <a:lstStyle/>
                    <a:p>
                      <a:pPr>
                        <a:buNone/>
                      </a:pPr>
                      <a:r>
                        <a:rPr lang="en-US" sz="900" b="1" dirty="0"/>
                        <a:t>Simulation Logic</a:t>
                      </a:r>
                    </a:p>
                    <a:p>
                      <a:pPr>
                        <a:buNone/>
                      </a:pPr>
                      <a:r>
                        <a:rPr lang="en-US" sz="900" dirty="0"/>
                        <a:t>A web-based training foundation with scalable architecture and ready to migrate to full VR-enabled ForgeSIM framework.</a:t>
                      </a:r>
                      <a:endParaRPr lang="en-US" sz="900" b="1" dirty="0"/>
                    </a:p>
                  </a:txBody>
                  <a:tcPr>
                    <a:solidFill>
                      <a:srgbClr val="E5F4FC"/>
                    </a:solidFill>
                  </a:tcPr>
                </a:tc>
                <a:extLst>
                  <a:ext uri="{0D108BD9-81ED-4DB2-BD59-A6C34878D82A}">
                    <a16:rowId xmlns:a16="http://schemas.microsoft.com/office/drawing/2014/main" val="1595202564"/>
                  </a:ext>
                </a:extLst>
              </a:tr>
              <a:tr h="582098">
                <a:tc>
                  <a:txBody>
                    <a:bodyPr/>
                    <a:lstStyle/>
                    <a:p>
                      <a:pPr algn="ctr">
                        <a:buNone/>
                      </a:pPr>
                      <a:r>
                        <a:rPr lang="en-US" sz="900" b="1"/>
                        <a:t>✓</a:t>
                      </a:r>
                    </a:p>
                  </a:txBody>
                  <a:tcPr>
                    <a:solidFill>
                      <a:srgbClr val="E5F4FC"/>
                    </a:solidFill>
                  </a:tcPr>
                </a:tc>
                <a:tc>
                  <a:txBody>
                    <a:bodyPr/>
                    <a:lstStyle/>
                    <a:p>
                      <a:pPr>
                        <a:buNone/>
                      </a:pPr>
                      <a:r>
                        <a:rPr lang="en-US" sz="900" b="1" dirty="0"/>
                        <a:t>Essential Virtual Equipment and Environment</a:t>
                      </a:r>
                      <a:br>
                        <a:rPr lang="en-US" sz="900" b="1" dirty="0"/>
                      </a:br>
                      <a:r>
                        <a:rPr lang="en-US" sz="900" dirty="0"/>
                        <a:t>One overhead crane, one inside-diameter coil grab, one steel coil, one saddle or placement target, and representative finishing-area environment with defined pickup and placement zones.</a:t>
                      </a:r>
                      <a:endParaRPr lang="en-US" sz="900" b="1" dirty="0"/>
                    </a:p>
                  </a:txBody>
                  <a:tcPr>
                    <a:solidFill>
                      <a:srgbClr val="E5F4FC"/>
                    </a:solidFill>
                  </a:tcPr>
                </a:tc>
                <a:extLst>
                  <a:ext uri="{0D108BD9-81ED-4DB2-BD59-A6C34878D82A}">
                    <a16:rowId xmlns:a16="http://schemas.microsoft.com/office/drawing/2014/main" val="1420664856"/>
                  </a:ext>
                </a:extLst>
              </a:tr>
              <a:tr h="510814">
                <a:tc>
                  <a:txBody>
                    <a:bodyPr/>
                    <a:lstStyle/>
                    <a:p>
                      <a:pPr algn="ctr">
                        <a:buNone/>
                      </a:pPr>
                      <a:r>
                        <a:rPr lang="en-US" sz="900" b="1"/>
                        <a:t>✓</a:t>
                      </a:r>
                    </a:p>
                  </a:txBody>
                  <a:tcPr>
                    <a:solidFill>
                      <a:srgbClr val="E5F4FC"/>
                    </a:solidFill>
                  </a:tcPr>
                </a:tc>
                <a:tc>
                  <a:txBody>
                    <a:bodyPr/>
                    <a:lstStyle/>
                    <a:p>
                      <a:pPr>
                        <a:buNone/>
                      </a:pPr>
                      <a:r>
                        <a:rPr lang="en-US" sz="900" b="1" dirty="0"/>
                        <a:t>1 Coil-Handling Lesson</a:t>
                      </a:r>
                    </a:p>
                    <a:p>
                      <a:pPr>
                        <a:buNone/>
                      </a:pPr>
                      <a:r>
                        <a:rPr lang="en-US" sz="900" dirty="0"/>
                        <a:t>One coil pickup, transport, and placement exercise incorporating selected pre-operation checks, control familiarization, through-core grab engagement, smooth lifting, defined-route transport, and controlled placement.</a:t>
                      </a:r>
                      <a:endParaRPr lang="en-US" sz="900" b="1" dirty="0"/>
                    </a:p>
                  </a:txBody>
                  <a:tcPr>
                    <a:solidFill>
                      <a:srgbClr val="E5F4FC"/>
                    </a:solidFill>
                  </a:tcPr>
                </a:tc>
                <a:extLst>
                  <a:ext uri="{0D108BD9-81ED-4DB2-BD59-A6C34878D82A}">
                    <a16:rowId xmlns:a16="http://schemas.microsoft.com/office/drawing/2014/main" val="486672560"/>
                  </a:ext>
                </a:extLst>
              </a:tr>
            </a:tbl>
          </a:graphicData>
        </a:graphic>
      </p:graphicFrame>
      <p:sp>
        <p:nvSpPr>
          <p:cNvPr id="19" name="TextBox 18">
            <a:extLst>
              <a:ext uri="{FF2B5EF4-FFF2-40B4-BE49-F238E27FC236}">
                <a16:creationId xmlns:a16="http://schemas.microsoft.com/office/drawing/2014/main" id="{68C90711-9BBF-A1E7-0525-CE4243ABA30C}"/>
              </a:ext>
            </a:extLst>
          </p:cNvPr>
          <p:cNvSpPr txBox="1"/>
          <p:nvPr/>
        </p:nvSpPr>
        <p:spPr>
          <a:xfrm>
            <a:off x="457200" y="5419202"/>
            <a:ext cx="2671590" cy="2132828"/>
          </a:xfrm>
          <a:prstGeom prst="rect">
            <a:avLst/>
          </a:prstGeom>
          <a:noFill/>
        </p:spPr>
        <p:txBody>
          <a:bodyPr wrap="square" lIns="0" tIns="0" rIns="0" bIns="0">
            <a:spAutoFit/>
          </a:bodyPr>
          <a:lstStyle/>
          <a:p>
            <a:pPr>
              <a:lnSpc>
                <a:spcPct val="110000"/>
              </a:lnSpc>
              <a:spcAft>
                <a:spcPts val="600"/>
              </a:spcAft>
            </a:pPr>
            <a:r>
              <a:rPr lang="en-US" sz="1200" b="1" dirty="0"/>
              <a:t>A Focused First Step with Room to Grow</a:t>
            </a:r>
            <a:br>
              <a:rPr lang="en-US" sz="1200" b="1" dirty="0"/>
            </a:br>
            <a:r>
              <a:rPr lang="en-US" sz="1100" dirty="0"/>
              <a:t>Option 1 will give Outokumpu a practical, cost-controlled way to verify the training concept and evaluate its potential. The POC will validate the simulator’s essential equipment, environment, and coil-handling workflow while establishing a scalable technical foundation for the expanded lessons, physical controls, instructional modes, performance reporting, and enterprise capabilities available in future phases.</a:t>
            </a:r>
            <a:endParaRPr lang="en-US" dirty="0"/>
          </a:p>
        </p:txBody>
      </p:sp>
    </p:spTree>
    <p:extLst>
      <p:ext uri="{BB962C8B-B14F-4D97-AF65-F5344CB8AC3E}">
        <p14:creationId xmlns:p14="http://schemas.microsoft.com/office/powerpoint/2010/main" val="3952595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AA1F3-93CC-B765-9FB2-2F621EF5D7FC}"/>
            </a:ext>
          </a:extLst>
        </p:cNvPr>
        <p:cNvGrpSpPr/>
        <p:nvPr/>
      </p:nvGrpSpPr>
      <p:grpSpPr>
        <a:xfrm>
          <a:off x="0" y="0"/>
          <a:ext cx="0" cy="0"/>
          <a:chOff x="0" y="0"/>
          <a:chExt cx="0" cy="0"/>
        </a:xfrm>
      </p:grpSpPr>
      <p:sp>
        <p:nvSpPr>
          <p:cNvPr id="10" name="Text 7">
            <a:extLst>
              <a:ext uri="{FF2B5EF4-FFF2-40B4-BE49-F238E27FC236}">
                <a16:creationId xmlns:a16="http://schemas.microsoft.com/office/drawing/2014/main" id="{80491ABB-EA63-5348-3CF1-78A38572FC79}"/>
              </a:ext>
            </a:extLst>
          </p:cNvPr>
          <p:cNvSpPr/>
          <p:nvPr/>
        </p:nvSpPr>
        <p:spPr>
          <a:xfrm>
            <a:off x="457200" y="1645920"/>
            <a:ext cx="5943600" cy="5327904"/>
          </a:xfrm>
          <a:prstGeom prst="rect">
            <a:avLst/>
          </a:prstGeom>
          <a:noFill/>
          <a:ln/>
        </p:spPr>
        <p:txBody>
          <a:bodyPr wrap="square" lIns="254" tIns="254" rIns="254" bIns="254" rtlCol="0" anchor="t">
            <a:noAutofit/>
          </a:bodyPr>
          <a:lstStyle/>
          <a:p>
            <a:pPr>
              <a:lnSpc>
                <a:spcPct val="110000"/>
              </a:lnSpc>
              <a:spcAft>
                <a:spcPts val="600"/>
              </a:spcAft>
            </a:pPr>
            <a:r>
              <a:rPr lang="en-US" sz="1400" b="1" dirty="0"/>
              <a:t>Option 2: Pilot</a:t>
            </a:r>
          </a:p>
          <a:p>
            <a:pPr>
              <a:lnSpc>
                <a:spcPct val="110000"/>
              </a:lnSpc>
              <a:spcAft>
                <a:spcPts val="600"/>
              </a:spcAft>
            </a:pPr>
            <a:r>
              <a:rPr lang="en-US" sz="1200" b="1" dirty="0"/>
              <a:t>Coil-Handling VR Training Pilot</a:t>
            </a:r>
            <a:br>
              <a:rPr lang="en-US" sz="1200" b="1" dirty="0"/>
            </a:br>
            <a:r>
              <a:rPr lang="en-US" sz="1100" dirty="0">
                <a:latin typeface="Calibri" panose="020F0502020204030204" pitchFamily="34" charset="0"/>
              </a:rPr>
              <a:t>Option 2 will deliver a practical VR training pilot for novice and cross-training operators. The Pilot will combine the essential virtual equipment and environment, the complete coil-handling lesson, virtual reality support, and Real-World Controls Integration</a:t>
            </a:r>
            <a:r>
              <a:rPr lang="en-US" sz="1100" dirty="0"/>
              <a:t>.</a:t>
            </a:r>
          </a:p>
          <a:p>
            <a:pPr>
              <a:lnSpc>
                <a:spcPct val="110000"/>
              </a:lnSpc>
              <a:spcAft>
                <a:spcPts val="600"/>
              </a:spcAft>
            </a:pPr>
            <a:r>
              <a:rPr lang="en-US" sz="1400" b="1" dirty="0"/>
              <a:t>Option 2 Focus</a:t>
            </a:r>
          </a:p>
          <a:p>
            <a:pPr>
              <a:lnSpc>
                <a:spcPct val="110000"/>
              </a:lnSpc>
              <a:spcAft>
                <a:spcPts val="600"/>
              </a:spcAft>
            </a:pPr>
            <a:r>
              <a:rPr lang="en-US" sz="1200" b="1" dirty="0"/>
              <a:t>Deliver the Coil-Handling Lesson</a:t>
            </a:r>
            <a:br>
              <a:rPr lang="en-US" sz="1200" b="1" dirty="0"/>
            </a:br>
            <a:r>
              <a:rPr lang="en-US" sz="1100" dirty="0"/>
              <a:t>Rebuild the workflow previewed in Option 1 as a complete interactive VR lesson covering pickup, transport, and placement, giving novice and cross-training operators repeatable practice in the essential coil-handling workflow. Additional lessons are available with Option 3.</a:t>
            </a:r>
          </a:p>
          <a:p>
            <a:pPr>
              <a:lnSpc>
                <a:spcPct val="110000"/>
              </a:lnSpc>
              <a:spcAft>
                <a:spcPts val="600"/>
              </a:spcAft>
            </a:pPr>
            <a:r>
              <a:rPr lang="en-US" sz="1200" b="1" dirty="0"/>
              <a:t>Establish Operational Realism</a:t>
            </a:r>
            <a:br>
              <a:rPr lang="en-US" sz="1200" b="1" dirty="0"/>
            </a:br>
            <a:r>
              <a:rPr lang="en-US" sz="1100" dirty="0"/>
              <a:t>Deliver the essential equipment and operating environment, including the overhead crane, inside-diameter coil grab, steel coil, saddle target, and defined pickup and placement zones within a representative finishing-area setting. Extended attachments, crane configurations, and expanded environments are available with Option 3.</a:t>
            </a:r>
          </a:p>
          <a:p>
            <a:pPr>
              <a:lnSpc>
                <a:spcPct val="110000"/>
              </a:lnSpc>
              <a:spcAft>
                <a:spcPts val="600"/>
              </a:spcAft>
            </a:pPr>
            <a:r>
              <a:rPr lang="en-US" sz="1200" b="1" dirty="0"/>
              <a:t>Train in Full Virtual Reality</a:t>
            </a:r>
            <a:br>
              <a:rPr lang="en-US" sz="1200" b="1" dirty="0"/>
            </a:br>
            <a:r>
              <a:rPr lang="en-US" sz="1100" dirty="0"/>
              <a:t>Guided lesson instruction in virtual reality lets operators practice the approved sequence hands-on before live-floor exposure. Practice and Assessment modes, corrective coaching, and performance reporting are available with Option 3. </a:t>
            </a:r>
          </a:p>
          <a:p>
            <a:pPr>
              <a:lnSpc>
                <a:spcPct val="110000"/>
              </a:lnSpc>
              <a:spcAft>
                <a:spcPts val="600"/>
              </a:spcAft>
            </a:pPr>
            <a:r>
              <a:rPr lang="en-US" sz="1200" b="1" dirty="0"/>
              <a:t>Real-World Controls and Flexible Deployment</a:t>
            </a:r>
            <a:br>
              <a:rPr lang="en-US" sz="1200" b="1" dirty="0"/>
            </a:br>
            <a:r>
              <a:rPr lang="en-US" sz="1100" dirty="0"/>
              <a:t>Connect the HBC Spectrum B controller to principal crane functions and support training through standalone VR and desktop access. This combination will provide realistic control practice with flexible options for trainees and instructors.</a:t>
            </a:r>
          </a:p>
        </p:txBody>
      </p:sp>
      <p:sp>
        <p:nvSpPr>
          <p:cNvPr id="41" name="Shape 0">
            <a:extLst>
              <a:ext uri="{FF2B5EF4-FFF2-40B4-BE49-F238E27FC236}">
                <a16:creationId xmlns:a16="http://schemas.microsoft.com/office/drawing/2014/main" id="{97DB2047-541A-1C13-9B5F-76132278A1BD}"/>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5E075BF8-5AE6-09F5-92D8-EB32EF61F43B}"/>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F4CB1170-ACD9-201A-25C0-063FB68E585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Shape 15">
            <a:extLst>
              <a:ext uri="{FF2B5EF4-FFF2-40B4-BE49-F238E27FC236}">
                <a16:creationId xmlns:a16="http://schemas.microsoft.com/office/drawing/2014/main" id="{DDAC14C6-AC77-DD77-D323-D074FBD2FA42}"/>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15D72BD2-BBFC-B6AC-C51D-CAB651A0EAE4}"/>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8" name="Shape 6">
            <a:extLst>
              <a:ext uri="{FF2B5EF4-FFF2-40B4-BE49-F238E27FC236}">
                <a16:creationId xmlns:a16="http://schemas.microsoft.com/office/drawing/2014/main" id="{F55478C1-E0A5-93B6-FD94-D889B404E179}"/>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1" name="Text 3">
            <a:extLst>
              <a:ext uri="{FF2B5EF4-FFF2-40B4-BE49-F238E27FC236}">
                <a16:creationId xmlns:a16="http://schemas.microsoft.com/office/drawing/2014/main" id="{06A0E1B8-86F0-FA22-7BBF-F841B64AF1E2}"/>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6.</a:t>
            </a:r>
            <a:endParaRPr lang="en-US" sz="1800">
              <a:solidFill>
                <a:srgbClr val="009EE8"/>
              </a:solidFill>
            </a:endParaRPr>
          </a:p>
        </p:txBody>
      </p:sp>
      <p:sp>
        <p:nvSpPr>
          <p:cNvPr id="13" name="Text 4">
            <a:extLst>
              <a:ext uri="{FF2B5EF4-FFF2-40B4-BE49-F238E27FC236}">
                <a16:creationId xmlns:a16="http://schemas.microsoft.com/office/drawing/2014/main" id="{FE8286F8-2614-FE12-4AFC-86270F6A84F5}"/>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Options Overview</a:t>
            </a:r>
            <a:endParaRPr lang="en-US" sz="1800"/>
          </a:p>
        </p:txBody>
      </p:sp>
    </p:spTree>
    <p:extLst>
      <p:ext uri="{BB962C8B-B14F-4D97-AF65-F5344CB8AC3E}">
        <p14:creationId xmlns:p14="http://schemas.microsoft.com/office/powerpoint/2010/main" val="3654197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26AAD-CEB0-3834-B90A-3F069951ADFB}"/>
            </a:ext>
          </a:extLst>
        </p:cNvPr>
        <p:cNvGrpSpPr/>
        <p:nvPr/>
      </p:nvGrpSpPr>
      <p:grpSpPr>
        <a:xfrm>
          <a:off x="0" y="0"/>
          <a:ext cx="0" cy="0"/>
          <a:chOff x="0" y="0"/>
          <a:chExt cx="0" cy="0"/>
        </a:xfrm>
      </p:grpSpPr>
      <p:sp>
        <p:nvSpPr>
          <p:cNvPr id="41" name="Shape 0">
            <a:extLst>
              <a:ext uri="{FF2B5EF4-FFF2-40B4-BE49-F238E27FC236}">
                <a16:creationId xmlns:a16="http://schemas.microsoft.com/office/drawing/2014/main" id="{C2059F7B-C847-90E3-C27F-4EBDFAD8325B}"/>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C0FDE865-A234-20F9-9F29-97D01E22D2EA}"/>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822D20A4-EC9C-0683-A22C-CEE39A0DDEC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Shape 15">
            <a:extLst>
              <a:ext uri="{FF2B5EF4-FFF2-40B4-BE49-F238E27FC236}">
                <a16:creationId xmlns:a16="http://schemas.microsoft.com/office/drawing/2014/main" id="{18566976-B78F-0B8A-DC8A-BF983C9B346C}"/>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347FC934-0C67-83E9-5DEB-046E2C40A7AE}"/>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8" name="Shape 6">
            <a:extLst>
              <a:ext uri="{FF2B5EF4-FFF2-40B4-BE49-F238E27FC236}">
                <a16:creationId xmlns:a16="http://schemas.microsoft.com/office/drawing/2014/main" id="{CC3E0F0E-A672-64EB-1E4A-F8B7C158AC0A}"/>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1" name="Text 3">
            <a:extLst>
              <a:ext uri="{FF2B5EF4-FFF2-40B4-BE49-F238E27FC236}">
                <a16:creationId xmlns:a16="http://schemas.microsoft.com/office/drawing/2014/main" id="{50851516-6AAD-7A0D-9366-93E0ED57EEEF}"/>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6.</a:t>
            </a:r>
            <a:endParaRPr lang="en-US" sz="1800">
              <a:solidFill>
                <a:srgbClr val="009EE8"/>
              </a:solidFill>
            </a:endParaRPr>
          </a:p>
        </p:txBody>
      </p:sp>
      <p:sp>
        <p:nvSpPr>
          <p:cNvPr id="13" name="Text 4">
            <a:extLst>
              <a:ext uri="{FF2B5EF4-FFF2-40B4-BE49-F238E27FC236}">
                <a16:creationId xmlns:a16="http://schemas.microsoft.com/office/drawing/2014/main" id="{9A28B8D6-9EC5-6233-411E-124D05B137B7}"/>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Options Overview</a:t>
            </a:r>
            <a:endParaRPr lang="en-US" sz="1800"/>
          </a:p>
        </p:txBody>
      </p:sp>
      <p:graphicFrame>
        <p:nvGraphicFramePr>
          <p:cNvPr id="2" name="Table 1">
            <a:extLst>
              <a:ext uri="{FF2B5EF4-FFF2-40B4-BE49-F238E27FC236}">
                <a16:creationId xmlns:a16="http://schemas.microsoft.com/office/drawing/2014/main" id="{A4FC2193-5F8B-C43A-CF2B-44D6DC097540}"/>
              </a:ext>
            </a:extLst>
          </p:cNvPr>
          <p:cNvGraphicFramePr>
            <a:graphicFrameLocks noGrp="1"/>
          </p:cNvGraphicFramePr>
          <p:nvPr>
            <p:extLst>
              <p:ext uri="{D42A27DB-BD31-4B8C-83A1-F6EECF244321}">
                <p14:modId xmlns:p14="http://schemas.microsoft.com/office/powerpoint/2010/main" val="2480349181"/>
              </p:ext>
            </p:extLst>
          </p:nvPr>
        </p:nvGraphicFramePr>
        <p:xfrm>
          <a:off x="457200" y="3353810"/>
          <a:ext cx="5943599" cy="3787140"/>
        </p:xfrm>
        <a:graphic>
          <a:graphicData uri="http://schemas.openxmlformats.org/drawingml/2006/table">
            <a:tbl>
              <a:tblPr/>
              <a:tblGrid>
                <a:gridCol w="306805">
                  <a:extLst>
                    <a:ext uri="{9D8B030D-6E8A-4147-A177-3AD203B41FA5}">
                      <a16:colId xmlns:a16="http://schemas.microsoft.com/office/drawing/2014/main" val="2067146560"/>
                    </a:ext>
                  </a:extLst>
                </a:gridCol>
                <a:gridCol w="5636794">
                  <a:extLst>
                    <a:ext uri="{9D8B030D-6E8A-4147-A177-3AD203B41FA5}">
                      <a16:colId xmlns:a16="http://schemas.microsoft.com/office/drawing/2014/main" val="2228500670"/>
                    </a:ext>
                  </a:extLst>
                </a:gridCol>
              </a:tblGrid>
              <a:tr h="313413">
                <a:tc>
                  <a:txBody>
                    <a:bodyPr/>
                    <a:lstStyle/>
                    <a:p>
                      <a:pPr>
                        <a:buNone/>
                      </a:pPr>
                      <a:endParaRPr lang="en-US" sz="1100" b="1">
                        <a:solidFill>
                          <a:schemeClr val="bg1"/>
                        </a:solidFill>
                      </a:endParaRPr>
                    </a:p>
                  </a:txBody>
                  <a:tcPr anchor="ctr">
                    <a:lnL>
                      <a:noFill/>
                    </a:lnL>
                    <a:lnR>
                      <a:noFill/>
                    </a:lnR>
                    <a:lnT>
                      <a:noFill/>
                    </a:lnT>
                    <a:lnB>
                      <a:noFill/>
                    </a:lnB>
                    <a:solidFill>
                      <a:srgbClr val="009EE8"/>
                    </a:solidFill>
                  </a:tcPr>
                </a:tc>
                <a:tc>
                  <a:txBody>
                    <a:bodyPr/>
                    <a:lstStyle/>
                    <a:p>
                      <a:pPr>
                        <a:buNone/>
                      </a:pPr>
                      <a:r>
                        <a:rPr lang="en-US" sz="1100" b="1" dirty="0">
                          <a:solidFill>
                            <a:schemeClr val="bg1"/>
                          </a:solidFill>
                        </a:rPr>
                        <a:t>Option 2 Pilot </a:t>
                      </a:r>
                      <a:r>
                        <a:rPr lang="en-US" sz="1100" b="1" i="1" dirty="0">
                          <a:solidFill>
                            <a:schemeClr val="bg1"/>
                          </a:solidFill>
                        </a:rPr>
                        <a:t>Rebuilds the Option 1 coil-handling content as a full VR simulator. The Option 1 POC is priced separately.</a:t>
                      </a:r>
                    </a:p>
                  </a:txBody>
                  <a:tcPr anchor="ctr">
                    <a:lnL>
                      <a:noFill/>
                    </a:lnL>
                    <a:lnR>
                      <a:noFill/>
                    </a:lnR>
                    <a:lnT>
                      <a:noFill/>
                    </a:lnT>
                    <a:lnB>
                      <a:noFill/>
                    </a:lnB>
                    <a:solidFill>
                      <a:srgbClr val="009EE8"/>
                    </a:solidFill>
                  </a:tcPr>
                </a:tc>
                <a:extLst>
                  <a:ext uri="{0D108BD9-81ED-4DB2-BD59-A6C34878D82A}">
                    <a16:rowId xmlns:a16="http://schemas.microsoft.com/office/drawing/2014/main" val="652530390"/>
                  </a:ext>
                </a:extLst>
              </a:tr>
              <a:tr h="0">
                <a:tc>
                  <a:txBody>
                    <a:bodyPr/>
                    <a:lstStyle/>
                    <a:p>
                      <a:pPr>
                        <a:buNone/>
                      </a:pPr>
                      <a:r>
                        <a:rPr lang="en-US" sz="1050"/>
                        <a:t>✓</a:t>
                      </a:r>
                    </a:p>
                  </a:txBody>
                  <a:tcPr>
                    <a:lnL>
                      <a:noFill/>
                    </a:lnL>
                    <a:lnR>
                      <a:noFill/>
                    </a:lnR>
                    <a:lnT>
                      <a:noFill/>
                    </a:lnT>
                    <a:lnB>
                      <a:noFill/>
                    </a:lnB>
                    <a:solidFill>
                      <a:srgbClr val="E5F4FC"/>
                    </a:solidFill>
                  </a:tcPr>
                </a:tc>
                <a:tc>
                  <a:txBody>
                    <a:bodyPr/>
                    <a:lstStyle/>
                    <a:p>
                      <a:pPr>
                        <a:buNone/>
                      </a:pPr>
                      <a:r>
                        <a:rPr lang="en-US" sz="1050" b="1" dirty="0"/>
                        <a:t>1 Coil-Handling Lesson: </a:t>
                      </a:r>
                      <a:r>
                        <a:rPr lang="en-US" sz="1050" dirty="0"/>
                        <a:t>A complete lesson covering inspection, belly box familiarization, alignment, secure engagement, lifting, transport, hazard awareness, swing prevention, and precision placement.</a:t>
                      </a:r>
                    </a:p>
                  </a:txBody>
                  <a:tcPr>
                    <a:lnL>
                      <a:noFill/>
                    </a:lnL>
                    <a:lnR>
                      <a:noFill/>
                    </a:lnR>
                    <a:lnT>
                      <a:noFill/>
                    </a:lnT>
                    <a:lnB>
                      <a:noFill/>
                    </a:lnB>
                    <a:solidFill>
                      <a:srgbClr val="E5F4FC"/>
                    </a:solidFill>
                  </a:tcPr>
                </a:tc>
                <a:extLst>
                  <a:ext uri="{0D108BD9-81ED-4DB2-BD59-A6C34878D82A}">
                    <a16:rowId xmlns:a16="http://schemas.microsoft.com/office/drawing/2014/main" val="362163878"/>
                  </a:ext>
                </a:extLst>
              </a:tr>
              <a:tr h="0">
                <a:tc>
                  <a:txBody>
                    <a:bodyPr/>
                    <a:lstStyle/>
                    <a:p>
                      <a:pPr>
                        <a:buNone/>
                      </a:pPr>
                      <a:r>
                        <a:rPr lang="en-US" sz="1050"/>
                        <a:t>✓</a:t>
                      </a:r>
                    </a:p>
                  </a:txBody>
                  <a:tcPr>
                    <a:lnL>
                      <a:noFill/>
                    </a:lnL>
                    <a:lnR>
                      <a:noFill/>
                    </a:lnR>
                    <a:lnT>
                      <a:noFill/>
                    </a:lnT>
                    <a:lnB>
                      <a:noFill/>
                    </a:lnB>
                    <a:solidFill>
                      <a:srgbClr val="E5F4FC"/>
                    </a:solidFill>
                  </a:tcPr>
                </a:tc>
                <a:tc>
                  <a:txBody>
                    <a:bodyPr/>
                    <a:lstStyle/>
                    <a:p>
                      <a:pPr>
                        <a:buNone/>
                      </a:pPr>
                      <a:r>
                        <a:rPr lang="en-US" sz="1050" b="1"/>
                        <a:t>Essential Virtual Equipment: </a:t>
                      </a:r>
                      <a:r>
                        <a:rPr lang="en-US" sz="1050"/>
                        <a:t>An overhead crane, inside-diameter coil grab, steel coil, saddle target, and a virtual representation of the HBC Spectrum B controls module.</a:t>
                      </a:r>
                    </a:p>
                  </a:txBody>
                  <a:tcPr>
                    <a:lnL>
                      <a:noFill/>
                    </a:lnL>
                    <a:lnR>
                      <a:noFill/>
                    </a:lnR>
                    <a:lnT>
                      <a:noFill/>
                    </a:lnT>
                    <a:lnB>
                      <a:noFill/>
                    </a:lnB>
                    <a:solidFill>
                      <a:srgbClr val="E5F4FC"/>
                    </a:solidFill>
                  </a:tcPr>
                </a:tc>
                <a:extLst>
                  <a:ext uri="{0D108BD9-81ED-4DB2-BD59-A6C34878D82A}">
                    <a16:rowId xmlns:a16="http://schemas.microsoft.com/office/drawing/2014/main" val="622034283"/>
                  </a:ext>
                </a:extLst>
              </a:tr>
              <a:tr h="0">
                <a:tc>
                  <a:txBody>
                    <a:bodyPr/>
                    <a:lstStyle/>
                    <a:p>
                      <a:pPr>
                        <a:buNone/>
                      </a:pPr>
                      <a:r>
                        <a:rPr lang="en-US" sz="1050"/>
                        <a:t>✓</a:t>
                      </a:r>
                    </a:p>
                  </a:txBody>
                  <a:tcPr>
                    <a:lnL>
                      <a:noFill/>
                    </a:lnL>
                    <a:lnR>
                      <a:noFill/>
                    </a:lnR>
                    <a:lnT>
                      <a:noFill/>
                    </a:lnT>
                    <a:lnB>
                      <a:noFill/>
                    </a:lnB>
                    <a:solidFill>
                      <a:srgbClr val="E5F4FC"/>
                    </a:solidFill>
                  </a:tcPr>
                </a:tc>
                <a:tc>
                  <a:txBody>
                    <a:bodyPr/>
                    <a:lstStyle/>
                    <a:p>
                      <a:pPr>
                        <a:buNone/>
                      </a:pPr>
                      <a:r>
                        <a:rPr lang="en-US" sz="1050" b="1"/>
                        <a:t>Essential Virtual Environment: </a:t>
                      </a:r>
                      <a:r>
                        <a:rPr lang="en-US" sz="1050"/>
                        <a:t>A representative finishing-area bay with floor markings, coil-storage locations, saddles, production destinations, and defined pickup and placement zones.</a:t>
                      </a:r>
                    </a:p>
                  </a:txBody>
                  <a:tcPr>
                    <a:lnL>
                      <a:noFill/>
                    </a:lnL>
                    <a:lnR>
                      <a:noFill/>
                    </a:lnR>
                    <a:lnT>
                      <a:noFill/>
                    </a:lnT>
                    <a:lnB>
                      <a:noFill/>
                    </a:lnB>
                    <a:solidFill>
                      <a:srgbClr val="E5F4FC"/>
                    </a:solidFill>
                  </a:tcPr>
                </a:tc>
                <a:extLst>
                  <a:ext uri="{0D108BD9-81ED-4DB2-BD59-A6C34878D82A}">
                    <a16:rowId xmlns:a16="http://schemas.microsoft.com/office/drawing/2014/main" val="1063747846"/>
                  </a:ext>
                </a:extLst>
              </a:tr>
              <a:tr h="0">
                <a:tc>
                  <a:txBody>
                    <a:bodyPr/>
                    <a:lstStyle/>
                    <a:p>
                      <a:pPr>
                        <a:buNone/>
                      </a:pPr>
                      <a:r>
                        <a:rPr lang="en-US" sz="1050"/>
                        <a:t>✓</a:t>
                      </a:r>
                    </a:p>
                  </a:txBody>
                  <a:tcPr>
                    <a:lnL>
                      <a:noFill/>
                    </a:lnL>
                    <a:lnR>
                      <a:noFill/>
                    </a:lnR>
                    <a:lnT>
                      <a:noFill/>
                    </a:lnT>
                    <a:lnB>
                      <a:noFill/>
                    </a:lnB>
                    <a:solidFill>
                      <a:srgbClr val="E5F4FC"/>
                    </a:solidFill>
                  </a:tcPr>
                </a:tc>
                <a:tc>
                  <a:txBody>
                    <a:bodyPr/>
                    <a:lstStyle/>
                    <a:p>
                      <a:pPr>
                        <a:buNone/>
                      </a:pPr>
                      <a:r>
                        <a:rPr lang="en-US" sz="1050" b="1"/>
                        <a:t>Guided Lesson Instruction: </a:t>
                      </a:r>
                      <a:r>
                        <a:rPr lang="en-US" sz="1050"/>
                        <a:t>Step-by-step guidance through the approved coil-handling sequence, supporting onboarding, cross-training, and refresher practice.</a:t>
                      </a:r>
                    </a:p>
                  </a:txBody>
                  <a:tcPr>
                    <a:lnL>
                      <a:noFill/>
                    </a:lnL>
                    <a:lnR>
                      <a:noFill/>
                    </a:lnR>
                    <a:lnT>
                      <a:noFill/>
                    </a:lnT>
                    <a:lnB>
                      <a:noFill/>
                    </a:lnB>
                    <a:solidFill>
                      <a:srgbClr val="E5F4FC"/>
                    </a:solidFill>
                  </a:tcPr>
                </a:tc>
                <a:extLst>
                  <a:ext uri="{0D108BD9-81ED-4DB2-BD59-A6C34878D82A}">
                    <a16:rowId xmlns:a16="http://schemas.microsoft.com/office/drawing/2014/main" val="754439979"/>
                  </a:ext>
                </a:extLst>
              </a:tr>
              <a:tr h="0">
                <a:tc>
                  <a:txBody>
                    <a:bodyPr/>
                    <a:lstStyle/>
                    <a:p>
                      <a:pPr>
                        <a:buNone/>
                      </a:pPr>
                      <a:r>
                        <a:rPr lang="en-US" sz="1050"/>
                        <a:t>✓</a:t>
                      </a:r>
                    </a:p>
                  </a:txBody>
                  <a:tcPr>
                    <a:lnL>
                      <a:noFill/>
                    </a:lnL>
                    <a:lnR>
                      <a:noFill/>
                    </a:lnR>
                    <a:lnT>
                      <a:noFill/>
                    </a:lnT>
                    <a:lnB>
                      <a:noFill/>
                    </a:lnB>
                    <a:solidFill>
                      <a:srgbClr val="E5F4FC"/>
                    </a:solidFill>
                  </a:tcPr>
                </a:tc>
                <a:tc>
                  <a:txBody>
                    <a:bodyPr/>
                    <a:lstStyle/>
                    <a:p>
                      <a:pPr>
                        <a:buNone/>
                      </a:pPr>
                      <a:r>
                        <a:rPr lang="en-US" sz="1050" b="1"/>
                        <a:t>Extended Reality / VR Deployment: </a:t>
                      </a:r>
                      <a:r>
                        <a:rPr lang="en-US" sz="1050"/>
                        <a:t>Provides standalone VR headset access, desktop access, HBC Spectrum B controller integration, and centralized deployment support.</a:t>
                      </a:r>
                    </a:p>
                  </a:txBody>
                  <a:tcPr>
                    <a:lnL>
                      <a:noFill/>
                    </a:lnL>
                    <a:lnR>
                      <a:noFill/>
                    </a:lnR>
                    <a:lnT>
                      <a:noFill/>
                    </a:lnT>
                    <a:lnB>
                      <a:noFill/>
                    </a:lnB>
                    <a:solidFill>
                      <a:srgbClr val="E5F4FC"/>
                    </a:solidFill>
                  </a:tcPr>
                </a:tc>
                <a:extLst>
                  <a:ext uri="{0D108BD9-81ED-4DB2-BD59-A6C34878D82A}">
                    <a16:rowId xmlns:a16="http://schemas.microsoft.com/office/drawing/2014/main" val="1199300252"/>
                  </a:ext>
                </a:extLst>
              </a:tr>
              <a:tr h="0">
                <a:tc>
                  <a:txBody>
                    <a:bodyPr/>
                    <a:lstStyle/>
                    <a:p>
                      <a:pPr>
                        <a:buNone/>
                      </a:pPr>
                      <a:r>
                        <a:rPr lang="en-US" sz="1050"/>
                        <a:t>✓</a:t>
                      </a:r>
                    </a:p>
                  </a:txBody>
                  <a:tcPr>
                    <a:lnL>
                      <a:noFill/>
                    </a:lnL>
                    <a:lnR>
                      <a:noFill/>
                    </a:lnR>
                    <a:lnT>
                      <a:noFill/>
                    </a:lnT>
                    <a:lnB>
                      <a:noFill/>
                    </a:lnB>
                    <a:solidFill>
                      <a:srgbClr val="E5F4FC"/>
                    </a:solidFill>
                  </a:tcPr>
                </a:tc>
                <a:tc>
                  <a:txBody>
                    <a:bodyPr/>
                    <a:lstStyle/>
                    <a:p>
                      <a:pPr>
                        <a:buNone/>
                      </a:pPr>
                      <a:r>
                        <a:rPr lang="en-US" sz="1050" b="1"/>
                        <a:t>Real-World Controls Integration: </a:t>
                      </a:r>
                      <a:r>
                        <a:rPr lang="en-US" sz="1050"/>
                        <a:t>Maps roughly 12–15 essential HBC Spectrum B functions, including bridge, trolley, hoist, horn, grab, and principal production-floor controls, with smooth input, drift, swing, and stopping-distance training.</a:t>
                      </a:r>
                    </a:p>
                  </a:txBody>
                  <a:tcPr>
                    <a:lnL>
                      <a:noFill/>
                    </a:lnL>
                    <a:lnR>
                      <a:noFill/>
                    </a:lnR>
                    <a:lnT>
                      <a:noFill/>
                    </a:lnT>
                    <a:lnB>
                      <a:noFill/>
                    </a:lnB>
                    <a:solidFill>
                      <a:srgbClr val="E5F4FC"/>
                    </a:solidFill>
                  </a:tcPr>
                </a:tc>
                <a:extLst>
                  <a:ext uri="{0D108BD9-81ED-4DB2-BD59-A6C34878D82A}">
                    <a16:rowId xmlns:a16="http://schemas.microsoft.com/office/drawing/2014/main" val="3844060091"/>
                  </a:ext>
                </a:extLst>
              </a:tr>
              <a:tr h="0">
                <a:tc>
                  <a:txBody>
                    <a:bodyPr/>
                    <a:lstStyle/>
                    <a:p>
                      <a:pPr>
                        <a:buNone/>
                      </a:pPr>
                      <a:r>
                        <a:rPr lang="en-US" sz="1050"/>
                        <a:t>+</a:t>
                      </a:r>
                    </a:p>
                  </a:txBody>
                  <a:tcPr>
                    <a:lnL>
                      <a:noFill/>
                    </a:lnL>
                    <a:lnR>
                      <a:noFill/>
                    </a:lnR>
                    <a:lnT>
                      <a:noFill/>
                    </a:lnT>
                    <a:lnB>
                      <a:noFill/>
                    </a:lnB>
                    <a:solidFill>
                      <a:srgbClr val="E5F4FC"/>
                    </a:solidFill>
                  </a:tcPr>
                </a:tc>
                <a:tc>
                  <a:txBody>
                    <a:bodyPr/>
                    <a:lstStyle/>
                    <a:p>
                      <a:pPr>
                        <a:buNone/>
                      </a:pPr>
                      <a:r>
                        <a:rPr lang="en-US" sz="1050" b="1" dirty="0"/>
                        <a:t>Available with Option 3: </a:t>
                      </a:r>
                      <a:r>
                        <a:rPr lang="en-US" sz="1050" dirty="0"/>
                        <a:t>Nine additional lessons, extended equipment and environments, Practice and Assessment modes, performance summary and instructor review, and voiceover narration with corrective coaching.</a:t>
                      </a:r>
                    </a:p>
                  </a:txBody>
                  <a:tcPr>
                    <a:lnL>
                      <a:noFill/>
                    </a:lnL>
                    <a:lnR>
                      <a:noFill/>
                    </a:lnR>
                    <a:lnT>
                      <a:noFill/>
                    </a:lnT>
                    <a:lnB>
                      <a:noFill/>
                    </a:lnB>
                    <a:solidFill>
                      <a:srgbClr val="E5F4FC"/>
                    </a:solidFill>
                  </a:tcPr>
                </a:tc>
                <a:extLst>
                  <a:ext uri="{0D108BD9-81ED-4DB2-BD59-A6C34878D82A}">
                    <a16:rowId xmlns:a16="http://schemas.microsoft.com/office/drawing/2014/main" val="3124648772"/>
                  </a:ext>
                </a:extLst>
              </a:tr>
            </a:tbl>
          </a:graphicData>
        </a:graphic>
      </p:graphicFrame>
      <p:sp>
        <p:nvSpPr>
          <p:cNvPr id="6" name="Text 7">
            <a:extLst>
              <a:ext uri="{FF2B5EF4-FFF2-40B4-BE49-F238E27FC236}">
                <a16:creationId xmlns:a16="http://schemas.microsoft.com/office/drawing/2014/main" id="{AF1E8819-F13B-3ABD-F0F6-D1022AF96457}"/>
              </a:ext>
            </a:extLst>
          </p:cNvPr>
          <p:cNvSpPr/>
          <p:nvPr/>
        </p:nvSpPr>
        <p:spPr>
          <a:xfrm>
            <a:off x="457200" y="1645920"/>
            <a:ext cx="5943600" cy="1689602"/>
          </a:xfrm>
          <a:prstGeom prst="rect">
            <a:avLst/>
          </a:prstGeom>
          <a:noFill/>
          <a:ln/>
        </p:spPr>
        <p:txBody>
          <a:bodyPr wrap="square" lIns="254" tIns="254" rIns="254" bIns="254" rtlCol="0" anchor="t">
            <a:noAutofit/>
          </a:bodyPr>
          <a:lstStyle/>
          <a:p>
            <a:pPr>
              <a:lnSpc>
                <a:spcPct val="110000"/>
              </a:lnSpc>
              <a:spcAft>
                <a:spcPts val="600"/>
              </a:spcAft>
            </a:pPr>
            <a:r>
              <a:rPr lang="en-US" sz="1400" b="1" dirty="0"/>
              <a:t>Option 2: Pilot Continued</a:t>
            </a:r>
          </a:p>
          <a:p>
            <a:pPr>
              <a:lnSpc>
                <a:spcPct val="110000"/>
              </a:lnSpc>
              <a:spcAft>
                <a:spcPts val="600"/>
              </a:spcAft>
            </a:pPr>
            <a:r>
              <a:rPr lang="en-US" sz="1200" b="1" dirty="0"/>
              <a:t>A Practical Pilot for Operator Readiness</a:t>
            </a:r>
            <a:br>
              <a:rPr lang="en-US" sz="1200" b="1" dirty="0"/>
            </a:br>
            <a:r>
              <a:rPr lang="en-US" sz="1050" dirty="0"/>
              <a:t>Option 2 is </a:t>
            </a:r>
            <a:r>
              <a:rPr lang="en-US" sz="1050" dirty="0" err="1"/>
              <a:t>ForgeFX’s</a:t>
            </a:r>
            <a:r>
              <a:rPr lang="en-US" sz="1050" dirty="0"/>
              <a:t> recommended option because it offers the strongest balance of practical training value, operational realism, and scalability. It rebuilds the Option 1 coil-handling content as a full VR simulator, combining the simulation framework, essential virtual equipment and environment, the complete coil-handling lesson, and Real-World Controls Integration.</a:t>
            </a:r>
          </a:p>
        </p:txBody>
      </p:sp>
    </p:spTree>
    <p:extLst>
      <p:ext uri="{BB962C8B-B14F-4D97-AF65-F5344CB8AC3E}">
        <p14:creationId xmlns:p14="http://schemas.microsoft.com/office/powerpoint/2010/main" val="4057896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D045A-D923-B024-2012-AC30EEA602AE}"/>
            </a:ext>
          </a:extLst>
        </p:cNvPr>
        <p:cNvGrpSpPr/>
        <p:nvPr/>
      </p:nvGrpSpPr>
      <p:grpSpPr>
        <a:xfrm>
          <a:off x="0" y="0"/>
          <a:ext cx="0" cy="0"/>
          <a:chOff x="0" y="0"/>
          <a:chExt cx="0" cy="0"/>
        </a:xfrm>
      </p:grpSpPr>
      <p:sp>
        <p:nvSpPr>
          <p:cNvPr id="10" name="Text 7">
            <a:extLst>
              <a:ext uri="{FF2B5EF4-FFF2-40B4-BE49-F238E27FC236}">
                <a16:creationId xmlns:a16="http://schemas.microsoft.com/office/drawing/2014/main" id="{84641C6B-D7B6-1BE7-0D6F-C076C36C1EA8}"/>
              </a:ext>
            </a:extLst>
          </p:cNvPr>
          <p:cNvSpPr/>
          <p:nvPr/>
        </p:nvSpPr>
        <p:spPr>
          <a:xfrm>
            <a:off x="457200" y="1645920"/>
            <a:ext cx="5943600" cy="5327904"/>
          </a:xfrm>
          <a:prstGeom prst="rect">
            <a:avLst/>
          </a:prstGeom>
          <a:noFill/>
          <a:ln/>
        </p:spPr>
        <p:txBody>
          <a:bodyPr wrap="square" lIns="254" tIns="254" rIns="254" bIns="254" rtlCol="0" anchor="t">
            <a:noAutofit/>
          </a:bodyPr>
          <a:lstStyle/>
          <a:p>
            <a:pPr>
              <a:lnSpc>
                <a:spcPct val="110000"/>
              </a:lnSpc>
              <a:spcAft>
                <a:spcPts val="600"/>
              </a:spcAft>
            </a:pPr>
            <a:r>
              <a:rPr lang="en-US" sz="1400" b="1" dirty="0"/>
              <a:t>Option 3: Core</a:t>
            </a:r>
          </a:p>
          <a:p>
            <a:pPr>
              <a:lnSpc>
                <a:spcPct val="110000"/>
              </a:lnSpc>
              <a:spcAft>
                <a:spcPts val="600"/>
              </a:spcAft>
            </a:pPr>
            <a:r>
              <a:rPr lang="en-US" sz="1200" b="1" dirty="0"/>
              <a:t>Expanded Crane Operator Training Curriculum</a:t>
            </a:r>
            <a:br>
              <a:rPr lang="en-US" sz="1200" b="1" dirty="0"/>
            </a:br>
            <a:r>
              <a:rPr lang="en-US" sz="1100" dirty="0">
                <a:latin typeface="Calibri" panose="020F0502020204030204" pitchFamily="34" charset="0"/>
              </a:rPr>
              <a:t>Option 3 will include the complete Option 2 Pilot and add nine newly developed lessons, expanding the curriculum from one to ten total lessons. The Core package will extend the virtual equipment and environments, and add instruction modes, corrective coaching, and performance reporting alongside the established Real-World Controls Integration, applying these capabilities across the expanded curriculum.</a:t>
            </a:r>
          </a:p>
          <a:p>
            <a:pPr>
              <a:lnSpc>
                <a:spcPct val="110000"/>
              </a:lnSpc>
              <a:spcAft>
                <a:spcPts val="600"/>
              </a:spcAft>
            </a:pPr>
            <a:r>
              <a:rPr lang="en-US" sz="1100" dirty="0">
                <a:latin typeface="Calibri" panose="020F0502020204030204" pitchFamily="34" charset="0"/>
              </a:rPr>
              <a:t>With ten lessons, operators will have more opportunities to reinforce essential crane-control and coil-handling skills while encountering a broader range of operating conditions, equipment applications, and material-handling workflows. This added variety will help move training beyond repeated practice of a limited number of sequences and create a more durable foundation for operator development.</a:t>
            </a:r>
            <a:endParaRPr lang="en-US" sz="1100" dirty="0"/>
          </a:p>
          <a:p>
            <a:pPr>
              <a:lnSpc>
                <a:spcPct val="110000"/>
              </a:lnSpc>
              <a:spcAft>
                <a:spcPts val="600"/>
              </a:spcAft>
            </a:pPr>
            <a:r>
              <a:rPr lang="en-US" sz="1400" b="1" dirty="0"/>
              <a:t>Option 3 Focus</a:t>
            </a:r>
          </a:p>
          <a:p>
            <a:pPr>
              <a:lnSpc>
                <a:spcPct val="110000"/>
              </a:lnSpc>
              <a:spcAft>
                <a:spcPts val="600"/>
              </a:spcAft>
            </a:pPr>
            <a:r>
              <a:rPr lang="en-US" sz="1200" b="1" dirty="0"/>
              <a:t>Expand from One to Ten Lessons</a:t>
            </a:r>
            <a:br>
              <a:rPr lang="en-US" sz="1200" b="1" dirty="0"/>
            </a:br>
            <a:r>
              <a:rPr lang="en-US" sz="1100" dirty="0"/>
              <a:t>Nine additional lessons will extend the training program with new content addressing pre-operation checks, control familiarization, configurable scenarios, incident recreation, additional attachments and coil types, production-bay and line-feeding workflows, coordinated forklift activity, and wider material-handling practice.</a:t>
            </a:r>
          </a:p>
          <a:p>
            <a:pPr>
              <a:lnSpc>
                <a:spcPct val="110000"/>
              </a:lnSpc>
              <a:spcAft>
                <a:spcPts val="600"/>
              </a:spcAft>
            </a:pPr>
            <a:r>
              <a:rPr lang="en-US" sz="1200" b="1" dirty="0"/>
              <a:t>Increase Scenario Variety</a:t>
            </a:r>
            <a:br>
              <a:rPr lang="en-US" sz="1200" b="1" dirty="0"/>
            </a:br>
            <a:r>
              <a:rPr lang="en-US" sz="1100" dirty="0"/>
              <a:t>Configurable scenarios and incident recreation will introduce varied conditions and decision points, requiring operators to recognize the situation at hand and respond appropriately rather than relying on a memorized sequence.</a:t>
            </a:r>
          </a:p>
          <a:p>
            <a:pPr>
              <a:lnSpc>
                <a:spcPct val="110000"/>
              </a:lnSpc>
              <a:spcAft>
                <a:spcPts val="600"/>
              </a:spcAft>
            </a:pPr>
            <a:r>
              <a:rPr lang="en-US" sz="1200" b="1" dirty="0"/>
              <a:t>Broaden Material-Handling Practice</a:t>
            </a:r>
            <a:br>
              <a:rPr lang="en-US" sz="1200" b="1" dirty="0"/>
            </a:br>
            <a:r>
              <a:rPr lang="en-US" sz="1100" dirty="0"/>
              <a:t>Additional attachments, coil types, production workflows, and coordinated forklift activity will extend training beyond the Pilot’s initial coil-handling curriculum, exposing operators to a wider range of material-handling applications. </a:t>
            </a:r>
          </a:p>
        </p:txBody>
      </p:sp>
      <p:sp>
        <p:nvSpPr>
          <p:cNvPr id="41" name="Shape 0">
            <a:extLst>
              <a:ext uri="{FF2B5EF4-FFF2-40B4-BE49-F238E27FC236}">
                <a16:creationId xmlns:a16="http://schemas.microsoft.com/office/drawing/2014/main" id="{9E9DB2D2-5F45-9B0E-619C-801F33AE1C69}"/>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392B8020-746E-05A2-F046-099F8436C4B0}"/>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81889693-50B3-E792-51F6-8F3C5DA3358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Shape 15">
            <a:extLst>
              <a:ext uri="{FF2B5EF4-FFF2-40B4-BE49-F238E27FC236}">
                <a16:creationId xmlns:a16="http://schemas.microsoft.com/office/drawing/2014/main" id="{F3116310-1A6E-1B15-9555-7F4155E16B5B}"/>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D75AA4F9-C97D-9A4B-2597-F292AF4D8B25}"/>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8" name="Shape 6">
            <a:extLst>
              <a:ext uri="{FF2B5EF4-FFF2-40B4-BE49-F238E27FC236}">
                <a16:creationId xmlns:a16="http://schemas.microsoft.com/office/drawing/2014/main" id="{77EF299C-66D3-9868-5231-88011434360B}"/>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1" name="Text 3">
            <a:extLst>
              <a:ext uri="{FF2B5EF4-FFF2-40B4-BE49-F238E27FC236}">
                <a16:creationId xmlns:a16="http://schemas.microsoft.com/office/drawing/2014/main" id="{7DD0C282-A179-DC2C-6F98-F28F7D6B2C6C}"/>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6.</a:t>
            </a:r>
            <a:endParaRPr lang="en-US" sz="1800">
              <a:solidFill>
                <a:srgbClr val="009EE8"/>
              </a:solidFill>
            </a:endParaRPr>
          </a:p>
        </p:txBody>
      </p:sp>
      <p:sp>
        <p:nvSpPr>
          <p:cNvPr id="13" name="Text 4">
            <a:extLst>
              <a:ext uri="{FF2B5EF4-FFF2-40B4-BE49-F238E27FC236}">
                <a16:creationId xmlns:a16="http://schemas.microsoft.com/office/drawing/2014/main" id="{C4301CF8-68A3-06B3-8F2D-068738623085}"/>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Options Overview</a:t>
            </a:r>
            <a:endParaRPr lang="en-US" sz="1800"/>
          </a:p>
        </p:txBody>
      </p:sp>
    </p:spTree>
    <p:extLst>
      <p:ext uri="{BB962C8B-B14F-4D97-AF65-F5344CB8AC3E}">
        <p14:creationId xmlns:p14="http://schemas.microsoft.com/office/powerpoint/2010/main" val="3702857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6A163-0E74-1EAE-3013-F115ED22C0F1}"/>
            </a:ext>
          </a:extLst>
        </p:cNvPr>
        <p:cNvGrpSpPr/>
        <p:nvPr/>
      </p:nvGrpSpPr>
      <p:grpSpPr>
        <a:xfrm>
          <a:off x="0" y="0"/>
          <a:ext cx="0" cy="0"/>
          <a:chOff x="0" y="0"/>
          <a:chExt cx="0" cy="0"/>
        </a:xfrm>
      </p:grpSpPr>
      <p:sp>
        <p:nvSpPr>
          <p:cNvPr id="10" name="Text 7">
            <a:extLst>
              <a:ext uri="{FF2B5EF4-FFF2-40B4-BE49-F238E27FC236}">
                <a16:creationId xmlns:a16="http://schemas.microsoft.com/office/drawing/2014/main" id="{8E0BE7FA-AA2C-C04D-107B-88A8EE9B5742}"/>
              </a:ext>
            </a:extLst>
          </p:cNvPr>
          <p:cNvSpPr/>
          <p:nvPr/>
        </p:nvSpPr>
        <p:spPr>
          <a:xfrm>
            <a:off x="457200" y="1645920"/>
            <a:ext cx="5943600" cy="2096751"/>
          </a:xfrm>
          <a:prstGeom prst="rect">
            <a:avLst/>
          </a:prstGeom>
          <a:noFill/>
          <a:ln/>
        </p:spPr>
        <p:txBody>
          <a:bodyPr wrap="square" lIns="254" tIns="254" rIns="254" bIns="254" rtlCol="0" anchor="t">
            <a:noAutofit/>
          </a:bodyPr>
          <a:lstStyle/>
          <a:p>
            <a:pPr>
              <a:lnSpc>
                <a:spcPct val="110000"/>
              </a:lnSpc>
              <a:spcAft>
                <a:spcPts val="600"/>
              </a:spcAft>
            </a:pPr>
            <a:r>
              <a:rPr lang="en-US" sz="1400" b="1" dirty="0"/>
              <a:t>Option 3: Core Continued</a:t>
            </a:r>
          </a:p>
          <a:p>
            <a:pPr>
              <a:lnSpc>
                <a:spcPct val="110000"/>
              </a:lnSpc>
              <a:spcAft>
                <a:spcPts val="600"/>
              </a:spcAft>
            </a:pPr>
            <a:r>
              <a:rPr lang="en-US" sz="1200" b="1" dirty="0"/>
              <a:t>Expanded Crane Operator Training Curriculum</a:t>
            </a:r>
            <a:br>
              <a:rPr lang="en-US" sz="1200" b="1" dirty="0"/>
            </a:br>
            <a:r>
              <a:rPr lang="en-US" sz="1100" dirty="0">
                <a:latin typeface="Calibri" panose="020F0502020204030204" pitchFamily="34" charset="0"/>
              </a:rPr>
              <a:t>The ten-lesson Core curriculum will continue to reinforce the foundational skills introduced in the Pilot, including inspection, belly box familiarization, crane and grab alignment, secure engagement, lifting, transport, hazard awareness, swing prevention, and precision placement.</a:t>
            </a:r>
          </a:p>
          <a:p>
            <a:pPr>
              <a:lnSpc>
                <a:spcPct val="110000"/>
              </a:lnSpc>
              <a:spcAft>
                <a:spcPts val="600"/>
              </a:spcAft>
            </a:pPr>
            <a:r>
              <a:rPr lang="en-US" sz="1100" dirty="0">
                <a:latin typeface="Calibri" panose="020F0502020204030204" pitchFamily="34" charset="0"/>
              </a:rPr>
              <a:t>Nine new lessons will extend that foundation into a broader range of scenarios, equipment applications, and material-handling workflows. Operators will have more opportunities to practice interpreting conditions, selecting appropriate responses, and applying established skills across varied training situations</a:t>
            </a:r>
            <a:r>
              <a:rPr lang="en-US" sz="1100" dirty="0"/>
              <a:t>.</a:t>
            </a:r>
          </a:p>
        </p:txBody>
      </p:sp>
      <p:sp>
        <p:nvSpPr>
          <p:cNvPr id="41" name="Shape 0">
            <a:extLst>
              <a:ext uri="{FF2B5EF4-FFF2-40B4-BE49-F238E27FC236}">
                <a16:creationId xmlns:a16="http://schemas.microsoft.com/office/drawing/2014/main" id="{66993CD5-10C1-9774-5B11-CB355E2FC87C}"/>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2AB51C15-E02E-4279-FF18-824481C17F03}"/>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BEBD73CB-0836-9B43-608F-617ECAFAD5A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Shape 15">
            <a:extLst>
              <a:ext uri="{FF2B5EF4-FFF2-40B4-BE49-F238E27FC236}">
                <a16:creationId xmlns:a16="http://schemas.microsoft.com/office/drawing/2014/main" id="{FB9E4649-6EE1-E3CE-39B8-5E50FCDA2FE4}"/>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9BC54551-31D2-2247-FD38-8585D0A1535B}"/>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8" name="Shape 6">
            <a:extLst>
              <a:ext uri="{FF2B5EF4-FFF2-40B4-BE49-F238E27FC236}">
                <a16:creationId xmlns:a16="http://schemas.microsoft.com/office/drawing/2014/main" id="{D9CD298A-F554-4636-2937-6F2170EB84E6}"/>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1" name="Text 3">
            <a:extLst>
              <a:ext uri="{FF2B5EF4-FFF2-40B4-BE49-F238E27FC236}">
                <a16:creationId xmlns:a16="http://schemas.microsoft.com/office/drawing/2014/main" id="{06C8838C-B0AB-749A-AE4E-9473A43A8D26}"/>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6.</a:t>
            </a:r>
            <a:endParaRPr lang="en-US" sz="1800">
              <a:solidFill>
                <a:srgbClr val="009EE8"/>
              </a:solidFill>
            </a:endParaRPr>
          </a:p>
        </p:txBody>
      </p:sp>
      <p:sp>
        <p:nvSpPr>
          <p:cNvPr id="13" name="Text 4">
            <a:extLst>
              <a:ext uri="{FF2B5EF4-FFF2-40B4-BE49-F238E27FC236}">
                <a16:creationId xmlns:a16="http://schemas.microsoft.com/office/drawing/2014/main" id="{2DE407CA-6BFE-6A6C-F7E9-E0D8863A5267}"/>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Options Overview</a:t>
            </a:r>
            <a:endParaRPr lang="en-US" sz="1800"/>
          </a:p>
        </p:txBody>
      </p:sp>
      <p:graphicFrame>
        <p:nvGraphicFramePr>
          <p:cNvPr id="6" name="Table 5">
            <a:extLst>
              <a:ext uri="{FF2B5EF4-FFF2-40B4-BE49-F238E27FC236}">
                <a16:creationId xmlns:a16="http://schemas.microsoft.com/office/drawing/2014/main" id="{32C8C85A-5151-8F0D-612C-4B73ED3926ED}"/>
              </a:ext>
            </a:extLst>
          </p:cNvPr>
          <p:cNvGraphicFramePr>
            <a:graphicFrameLocks noGrp="1"/>
          </p:cNvGraphicFramePr>
          <p:nvPr>
            <p:extLst>
              <p:ext uri="{D42A27DB-BD31-4B8C-83A1-F6EECF244321}">
                <p14:modId xmlns:p14="http://schemas.microsoft.com/office/powerpoint/2010/main" val="3818270801"/>
              </p:ext>
            </p:extLst>
          </p:nvPr>
        </p:nvGraphicFramePr>
        <p:xfrm>
          <a:off x="457200" y="3925551"/>
          <a:ext cx="5630090" cy="3717746"/>
        </p:xfrm>
        <a:graphic>
          <a:graphicData uri="http://schemas.openxmlformats.org/drawingml/2006/table">
            <a:tbl>
              <a:tblPr>
                <a:tableStyleId>{2D5ABB26-0587-4C30-8999-92F81FD0307C}</a:tableStyleId>
              </a:tblPr>
              <a:tblGrid>
                <a:gridCol w="288758">
                  <a:extLst>
                    <a:ext uri="{9D8B030D-6E8A-4147-A177-3AD203B41FA5}">
                      <a16:colId xmlns:a16="http://schemas.microsoft.com/office/drawing/2014/main" val="1863483619"/>
                    </a:ext>
                  </a:extLst>
                </a:gridCol>
                <a:gridCol w="5341332">
                  <a:extLst>
                    <a:ext uri="{9D8B030D-6E8A-4147-A177-3AD203B41FA5}">
                      <a16:colId xmlns:a16="http://schemas.microsoft.com/office/drawing/2014/main" val="4007602632"/>
                    </a:ext>
                  </a:extLst>
                </a:gridCol>
              </a:tblGrid>
              <a:tr h="395426">
                <a:tc>
                  <a:txBody>
                    <a:bodyPr/>
                    <a:lstStyle/>
                    <a:p>
                      <a:pPr>
                        <a:buNone/>
                      </a:pPr>
                      <a:endParaRPr lang="en-US" sz="1200" b="1"/>
                    </a:p>
                  </a:txBody>
                  <a:tcPr anchor="ctr">
                    <a:solidFill>
                      <a:srgbClr val="009EE8"/>
                    </a:solidFill>
                  </a:tcPr>
                </a:tc>
                <a:tc>
                  <a:txBody>
                    <a:bodyPr/>
                    <a:lstStyle/>
                    <a:p>
                      <a:pPr>
                        <a:buNone/>
                      </a:pPr>
                      <a:r>
                        <a:rPr lang="en-US" sz="1200" b="1" dirty="0">
                          <a:solidFill>
                            <a:schemeClr val="bg1"/>
                          </a:solidFill>
                        </a:rPr>
                        <a:t>Option 3 Scope   </a:t>
                      </a:r>
                      <a:r>
                        <a:rPr lang="en-US" sz="1200" b="0" i="1" dirty="0">
                          <a:solidFill>
                            <a:schemeClr val="bg1"/>
                          </a:solidFill>
                        </a:rPr>
                        <a:t>Includes the complete Option 2 Pilot</a:t>
                      </a:r>
                    </a:p>
                  </a:txBody>
                  <a:tcPr anchor="ctr">
                    <a:solidFill>
                      <a:srgbClr val="009EE8"/>
                    </a:solidFill>
                  </a:tcPr>
                </a:tc>
                <a:extLst>
                  <a:ext uri="{0D108BD9-81ED-4DB2-BD59-A6C34878D82A}">
                    <a16:rowId xmlns:a16="http://schemas.microsoft.com/office/drawing/2014/main" val="622624458"/>
                  </a:ext>
                </a:extLst>
              </a:tr>
              <a:tr h="0">
                <a:tc>
                  <a:txBody>
                    <a:bodyPr/>
                    <a:lstStyle/>
                    <a:p>
                      <a:pPr>
                        <a:buNone/>
                      </a:pPr>
                      <a:r>
                        <a:rPr lang="en-US" sz="1100"/>
                        <a:t>✓</a:t>
                      </a:r>
                    </a:p>
                  </a:txBody>
                  <a:tcPr>
                    <a:solidFill>
                      <a:srgbClr val="E5F4FC"/>
                    </a:solidFill>
                  </a:tcPr>
                </a:tc>
                <a:tc>
                  <a:txBody>
                    <a:bodyPr/>
                    <a:lstStyle/>
                    <a:p>
                      <a:pPr>
                        <a:buNone/>
                      </a:pPr>
                      <a:r>
                        <a:rPr lang="en-US" sz="1100" b="1"/>
                        <a:t>6 Additional Lessons: </a:t>
                      </a:r>
                      <a:r>
                        <a:rPr lang="en-US" sz="1100"/>
                        <a:t>Expands the curriculum from four to ten total lessons, creating a broader and more repeatable crane operator training program.</a:t>
                      </a:r>
                    </a:p>
                  </a:txBody>
                  <a:tcPr>
                    <a:solidFill>
                      <a:srgbClr val="E5F4FC"/>
                    </a:solidFill>
                  </a:tcPr>
                </a:tc>
                <a:extLst>
                  <a:ext uri="{0D108BD9-81ED-4DB2-BD59-A6C34878D82A}">
                    <a16:rowId xmlns:a16="http://schemas.microsoft.com/office/drawing/2014/main" val="2293386321"/>
                  </a:ext>
                </a:extLst>
              </a:tr>
              <a:tr h="0">
                <a:tc>
                  <a:txBody>
                    <a:bodyPr/>
                    <a:lstStyle/>
                    <a:p>
                      <a:pPr>
                        <a:buNone/>
                      </a:pPr>
                      <a:r>
                        <a:rPr lang="en-US" sz="1100"/>
                        <a:t>✓</a:t>
                      </a:r>
                    </a:p>
                  </a:txBody>
                  <a:tcPr>
                    <a:solidFill>
                      <a:srgbClr val="E5F4FC"/>
                    </a:solidFill>
                  </a:tcPr>
                </a:tc>
                <a:tc>
                  <a:txBody>
                    <a:bodyPr/>
                    <a:lstStyle/>
                    <a:p>
                      <a:pPr>
                        <a:buNone/>
                      </a:pPr>
                      <a:r>
                        <a:rPr lang="en-US" sz="1100" b="1"/>
                        <a:t>Configurable Scenarios: </a:t>
                      </a:r>
                      <a:r>
                        <a:rPr lang="en-US" sz="1100"/>
                        <a:t>Introduces varied training conditions and decision points that require operators to evaluate the situation presented rather than repeat one fixed sequence.</a:t>
                      </a:r>
                    </a:p>
                  </a:txBody>
                  <a:tcPr>
                    <a:solidFill>
                      <a:srgbClr val="E5F4FC"/>
                    </a:solidFill>
                  </a:tcPr>
                </a:tc>
                <a:extLst>
                  <a:ext uri="{0D108BD9-81ED-4DB2-BD59-A6C34878D82A}">
                    <a16:rowId xmlns:a16="http://schemas.microsoft.com/office/drawing/2014/main" val="2086215021"/>
                  </a:ext>
                </a:extLst>
              </a:tr>
              <a:tr h="0">
                <a:tc>
                  <a:txBody>
                    <a:bodyPr/>
                    <a:lstStyle/>
                    <a:p>
                      <a:pPr>
                        <a:buNone/>
                      </a:pPr>
                      <a:r>
                        <a:rPr lang="en-US" sz="1100"/>
                        <a:t>✓</a:t>
                      </a:r>
                    </a:p>
                  </a:txBody>
                  <a:tcPr>
                    <a:solidFill>
                      <a:srgbClr val="E5F4FC"/>
                    </a:solidFill>
                  </a:tcPr>
                </a:tc>
                <a:tc>
                  <a:txBody>
                    <a:bodyPr/>
                    <a:lstStyle/>
                    <a:p>
                      <a:pPr>
                        <a:buNone/>
                      </a:pPr>
                      <a:r>
                        <a:rPr lang="en-US" sz="1100" b="1"/>
                        <a:t>Incident Recreation: </a:t>
                      </a:r>
                      <a:r>
                        <a:rPr lang="en-US" sz="1100"/>
                        <a:t>Provides controlled opportunities to incorporate relevant incident conditions into training for recognition, response, and post-incident remediation.</a:t>
                      </a:r>
                    </a:p>
                  </a:txBody>
                  <a:tcPr>
                    <a:solidFill>
                      <a:srgbClr val="E5F4FC"/>
                    </a:solidFill>
                  </a:tcPr>
                </a:tc>
                <a:extLst>
                  <a:ext uri="{0D108BD9-81ED-4DB2-BD59-A6C34878D82A}">
                    <a16:rowId xmlns:a16="http://schemas.microsoft.com/office/drawing/2014/main" val="1651354999"/>
                  </a:ext>
                </a:extLst>
              </a:tr>
              <a:tr h="0">
                <a:tc>
                  <a:txBody>
                    <a:bodyPr/>
                    <a:lstStyle/>
                    <a:p>
                      <a:pPr>
                        <a:buNone/>
                      </a:pPr>
                      <a:r>
                        <a:rPr lang="en-US" sz="1100"/>
                        <a:t>✓</a:t>
                      </a:r>
                    </a:p>
                  </a:txBody>
                  <a:tcPr>
                    <a:solidFill>
                      <a:srgbClr val="E5F4FC"/>
                    </a:solidFill>
                  </a:tcPr>
                </a:tc>
                <a:tc>
                  <a:txBody>
                    <a:bodyPr/>
                    <a:lstStyle/>
                    <a:p>
                      <a:pPr>
                        <a:buNone/>
                      </a:pPr>
                      <a:r>
                        <a:rPr lang="en-US" sz="1100" b="1"/>
                        <a:t>Additional Attachments and Coil Types: </a:t>
                      </a:r>
                      <a:r>
                        <a:rPr lang="en-US" sz="1100"/>
                        <a:t>Broadens lesson content to address more equipment applications, load conditions, and coil-handling considerations.</a:t>
                      </a:r>
                    </a:p>
                  </a:txBody>
                  <a:tcPr>
                    <a:solidFill>
                      <a:srgbClr val="E5F4FC"/>
                    </a:solidFill>
                  </a:tcPr>
                </a:tc>
                <a:extLst>
                  <a:ext uri="{0D108BD9-81ED-4DB2-BD59-A6C34878D82A}">
                    <a16:rowId xmlns:a16="http://schemas.microsoft.com/office/drawing/2014/main" val="2110161941"/>
                  </a:ext>
                </a:extLst>
              </a:tr>
              <a:tr h="0">
                <a:tc>
                  <a:txBody>
                    <a:bodyPr/>
                    <a:lstStyle/>
                    <a:p>
                      <a:pPr>
                        <a:buNone/>
                      </a:pPr>
                      <a:r>
                        <a:rPr lang="en-US" sz="1100"/>
                        <a:t>✓</a:t>
                      </a:r>
                    </a:p>
                  </a:txBody>
                  <a:tcPr>
                    <a:solidFill>
                      <a:srgbClr val="E5F4FC"/>
                    </a:solidFill>
                  </a:tcPr>
                </a:tc>
                <a:tc>
                  <a:txBody>
                    <a:bodyPr/>
                    <a:lstStyle/>
                    <a:p>
                      <a:pPr>
                        <a:buNone/>
                      </a:pPr>
                      <a:r>
                        <a:rPr lang="en-US" sz="1100" b="1" dirty="0"/>
                        <a:t>Production-Bay and Line-Feeding Workflows: </a:t>
                      </a:r>
                      <a:r>
                        <a:rPr lang="en-US" sz="1100" dirty="0"/>
                        <a:t>Extends training into additional material-movement activities associated with production destinations and line-feeding operations.</a:t>
                      </a:r>
                    </a:p>
                  </a:txBody>
                  <a:tcPr>
                    <a:solidFill>
                      <a:srgbClr val="E5F4FC"/>
                    </a:solidFill>
                  </a:tcPr>
                </a:tc>
                <a:extLst>
                  <a:ext uri="{0D108BD9-81ED-4DB2-BD59-A6C34878D82A}">
                    <a16:rowId xmlns:a16="http://schemas.microsoft.com/office/drawing/2014/main" val="280478375"/>
                  </a:ext>
                </a:extLst>
              </a:tr>
              <a:tr h="0">
                <a:tc>
                  <a:txBody>
                    <a:bodyPr/>
                    <a:lstStyle/>
                    <a:p>
                      <a:pPr>
                        <a:buNone/>
                      </a:pPr>
                      <a:r>
                        <a:rPr lang="en-US" sz="1100"/>
                        <a:t>✓</a:t>
                      </a:r>
                    </a:p>
                  </a:txBody>
                  <a:tcPr>
                    <a:solidFill>
                      <a:srgbClr val="E5F4FC"/>
                    </a:solidFill>
                  </a:tcPr>
                </a:tc>
                <a:tc>
                  <a:txBody>
                    <a:bodyPr/>
                    <a:lstStyle/>
                    <a:p>
                      <a:pPr>
                        <a:buNone/>
                      </a:pPr>
                      <a:r>
                        <a:rPr lang="en-US" sz="1100" b="1"/>
                        <a:t>Coordinated Forklift Activity: </a:t>
                      </a:r>
                      <a:r>
                        <a:rPr lang="en-US" sz="1100"/>
                        <a:t>Adds forklift coordination to the curriculum, increasing the situational-awareness and decision-making demands placed on the crane operator.</a:t>
                      </a:r>
                    </a:p>
                  </a:txBody>
                  <a:tcPr>
                    <a:solidFill>
                      <a:srgbClr val="E5F4FC"/>
                    </a:solidFill>
                  </a:tcPr>
                </a:tc>
                <a:extLst>
                  <a:ext uri="{0D108BD9-81ED-4DB2-BD59-A6C34878D82A}">
                    <a16:rowId xmlns:a16="http://schemas.microsoft.com/office/drawing/2014/main" val="510824150"/>
                  </a:ext>
                </a:extLst>
              </a:tr>
              <a:tr h="0">
                <a:tc>
                  <a:txBody>
                    <a:bodyPr/>
                    <a:lstStyle/>
                    <a:p>
                      <a:pPr>
                        <a:buNone/>
                      </a:pPr>
                      <a:r>
                        <a:rPr lang="en-US" sz="1100"/>
                        <a:t>✓</a:t>
                      </a:r>
                    </a:p>
                  </a:txBody>
                  <a:tcPr>
                    <a:solidFill>
                      <a:srgbClr val="E5F4FC"/>
                    </a:solidFill>
                  </a:tcPr>
                </a:tc>
                <a:tc>
                  <a:txBody>
                    <a:bodyPr/>
                    <a:lstStyle/>
                    <a:p>
                      <a:pPr>
                        <a:buNone/>
                      </a:pPr>
                      <a:r>
                        <a:rPr lang="en-US" sz="1100" b="1" dirty="0"/>
                        <a:t>Wider Material-Handling Practice: </a:t>
                      </a:r>
                      <a:r>
                        <a:rPr lang="en-US" sz="1100" kern="1200" dirty="0">
                          <a:solidFill>
                            <a:schemeClr val="tx1"/>
                          </a:solidFill>
                          <a:latin typeface="+mn-lt"/>
                          <a:ea typeface="+mn-ea"/>
                          <a:cs typeface="+mn-cs"/>
                        </a:rPr>
                        <a:t>Expands the range of workflows operators can experience using the established simulator equipment, controls, instructional modes, and reporting foundation.</a:t>
                      </a:r>
                    </a:p>
                  </a:txBody>
                  <a:tcPr>
                    <a:solidFill>
                      <a:srgbClr val="E5F4FC"/>
                    </a:solidFill>
                  </a:tcPr>
                </a:tc>
                <a:extLst>
                  <a:ext uri="{0D108BD9-81ED-4DB2-BD59-A6C34878D82A}">
                    <a16:rowId xmlns:a16="http://schemas.microsoft.com/office/drawing/2014/main" val="4213115012"/>
                  </a:ext>
                </a:extLst>
              </a:tr>
            </a:tbl>
          </a:graphicData>
        </a:graphic>
      </p:graphicFrame>
    </p:spTree>
    <p:extLst>
      <p:ext uri="{BB962C8B-B14F-4D97-AF65-F5344CB8AC3E}">
        <p14:creationId xmlns:p14="http://schemas.microsoft.com/office/powerpoint/2010/main" val="3082375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42943-63E3-0348-D7BB-B6D63E327563}"/>
            </a:ext>
          </a:extLst>
        </p:cNvPr>
        <p:cNvGrpSpPr/>
        <p:nvPr/>
      </p:nvGrpSpPr>
      <p:grpSpPr>
        <a:xfrm>
          <a:off x="0" y="0"/>
          <a:ext cx="0" cy="0"/>
          <a:chOff x="0" y="0"/>
          <a:chExt cx="0" cy="0"/>
        </a:xfrm>
      </p:grpSpPr>
      <p:sp>
        <p:nvSpPr>
          <p:cNvPr id="10" name="Text 7">
            <a:extLst>
              <a:ext uri="{FF2B5EF4-FFF2-40B4-BE49-F238E27FC236}">
                <a16:creationId xmlns:a16="http://schemas.microsoft.com/office/drawing/2014/main" id="{12D6FAF1-AD76-77FA-C7CF-ED2D90B54CB9}"/>
              </a:ext>
            </a:extLst>
          </p:cNvPr>
          <p:cNvSpPr/>
          <p:nvPr/>
        </p:nvSpPr>
        <p:spPr>
          <a:xfrm>
            <a:off x="457200" y="1645920"/>
            <a:ext cx="5943600" cy="4117240"/>
          </a:xfrm>
          <a:prstGeom prst="rect">
            <a:avLst/>
          </a:prstGeom>
          <a:noFill/>
          <a:ln/>
        </p:spPr>
        <p:txBody>
          <a:bodyPr wrap="square" lIns="254" tIns="254" rIns="254" bIns="254" rtlCol="0" anchor="t">
            <a:noAutofit/>
          </a:bodyPr>
          <a:lstStyle/>
          <a:p>
            <a:pPr>
              <a:lnSpc>
                <a:spcPct val="110000"/>
              </a:lnSpc>
              <a:spcAft>
                <a:spcPts val="600"/>
              </a:spcAft>
            </a:pPr>
            <a:r>
              <a:rPr lang="en-US" sz="1400" b="1" dirty="0"/>
              <a:t>Option 4: Pro</a:t>
            </a:r>
          </a:p>
          <a:p>
            <a:pPr>
              <a:lnSpc>
                <a:spcPct val="110000"/>
              </a:lnSpc>
              <a:spcAft>
                <a:spcPts val="600"/>
              </a:spcAft>
            </a:pPr>
            <a:r>
              <a:rPr lang="en-US" sz="1200" b="1" dirty="0"/>
              <a:t>Connected, Multi-User Training Platform</a:t>
            </a:r>
            <a:br>
              <a:rPr lang="en-US" sz="1200" b="1" dirty="0"/>
            </a:br>
            <a:r>
              <a:rPr lang="en-US" sz="1100" dirty="0">
                <a:latin typeface="Calibri" panose="020F0502020204030204" pitchFamily="34" charset="0"/>
              </a:rPr>
              <a:t>Option 4 will include the complete Option 3 Core package and extend it with LMS / Reporting Integration and Networked Multi-User Training. The Pro package will connect training results to Outokumpu’s designated reporting workflow and support an approved multi-user configuration for up to eight simultaneous participants</a:t>
            </a:r>
            <a:r>
              <a:rPr lang="en-US" sz="1100" dirty="0"/>
              <a:t>.</a:t>
            </a:r>
          </a:p>
          <a:p>
            <a:pPr>
              <a:lnSpc>
                <a:spcPct val="110000"/>
              </a:lnSpc>
              <a:spcAft>
                <a:spcPts val="600"/>
              </a:spcAft>
            </a:pPr>
            <a:r>
              <a:rPr lang="en-US" sz="1400" b="1" dirty="0"/>
              <a:t>Option 4 Focus</a:t>
            </a:r>
          </a:p>
          <a:p>
            <a:pPr>
              <a:lnSpc>
                <a:spcPct val="110000"/>
              </a:lnSpc>
              <a:spcAft>
                <a:spcPts val="600"/>
              </a:spcAft>
            </a:pPr>
            <a:r>
              <a:rPr lang="en-US" sz="1200" b="1" dirty="0"/>
              <a:t>Connect Training Results</a:t>
            </a:r>
            <a:br>
              <a:rPr lang="en-US" sz="1200" b="1" dirty="0"/>
            </a:br>
            <a:r>
              <a:rPr lang="en-US" sz="1100" dirty="0"/>
              <a:t>LMS or internal-system integration will connect training records, readiness analytics, and centralized reporting to Outokumpu’s designated organizational reporting workflow.</a:t>
            </a:r>
          </a:p>
          <a:p>
            <a:pPr>
              <a:lnSpc>
                <a:spcPct val="110000"/>
              </a:lnSpc>
              <a:spcAft>
                <a:spcPts val="600"/>
              </a:spcAft>
            </a:pPr>
            <a:r>
              <a:rPr lang="en-US" sz="1200" b="1" dirty="0"/>
              <a:t>Enable Multi-User Training</a:t>
            </a:r>
            <a:br>
              <a:rPr lang="en-US" sz="1200" b="1" dirty="0"/>
            </a:br>
            <a:r>
              <a:rPr lang="en-US" sz="1100" dirty="0"/>
              <a:t>Networked Multi-User Training will support up to eight simultaneous participants, creating opportunities for coordinated training and broader program delivery.</a:t>
            </a:r>
          </a:p>
          <a:p>
            <a:pPr>
              <a:lnSpc>
                <a:spcPct val="110000"/>
              </a:lnSpc>
              <a:spcAft>
                <a:spcPts val="600"/>
              </a:spcAft>
            </a:pPr>
            <a:r>
              <a:rPr lang="en-US" sz="1200" b="1" dirty="0"/>
              <a:t>Expand Instructor Oversight</a:t>
            </a:r>
            <a:br>
              <a:rPr lang="en-US" sz="1200" b="1" dirty="0"/>
            </a:br>
            <a:r>
              <a:rPr lang="en-US" sz="1100" dirty="0"/>
              <a:t>Mirrored instructor views and deployment support will help trainers observe participant activity, oversee connected sessions, and manage training across the approved multi-user configuration. </a:t>
            </a:r>
          </a:p>
        </p:txBody>
      </p:sp>
      <p:sp>
        <p:nvSpPr>
          <p:cNvPr id="41" name="Shape 0">
            <a:extLst>
              <a:ext uri="{FF2B5EF4-FFF2-40B4-BE49-F238E27FC236}">
                <a16:creationId xmlns:a16="http://schemas.microsoft.com/office/drawing/2014/main" id="{99FD058F-CBA4-684A-0F91-B53198813589}"/>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BA7B76E6-BCAE-C3F5-1F55-9852A3402178}"/>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77381A01-3965-8559-5F0C-A4D89A3D0F1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Shape 15">
            <a:extLst>
              <a:ext uri="{FF2B5EF4-FFF2-40B4-BE49-F238E27FC236}">
                <a16:creationId xmlns:a16="http://schemas.microsoft.com/office/drawing/2014/main" id="{5F1E0034-678C-6EC8-6BCA-6671EF971057}"/>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sp>
        <p:nvSpPr>
          <p:cNvPr id="3" name="Shape 5">
            <a:extLst>
              <a:ext uri="{FF2B5EF4-FFF2-40B4-BE49-F238E27FC236}">
                <a16:creationId xmlns:a16="http://schemas.microsoft.com/office/drawing/2014/main" id="{B2DFD32C-426C-5C34-B689-6CFF9DE9DC02}"/>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8" name="Shape 6">
            <a:extLst>
              <a:ext uri="{FF2B5EF4-FFF2-40B4-BE49-F238E27FC236}">
                <a16:creationId xmlns:a16="http://schemas.microsoft.com/office/drawing/2014/main" id="{5A4269C6-CFFF-252C-5BEB-999B84CF03C9}"/>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11" name="Text 3">
            <a:extLst>
              <a:ext uri="{FF2B5EF4-FFF2-40B4-BE49-F238E27FC236}">
                <a16:creationId xmlns:a16="http://schemas.microsoft.com/office/drawing/2014/main" id="{4607EED6-FFCE-DA2A-F703-2CA8E66F44F3}"/>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6.</a:t>
            </a:r>
            <a:endParaRPr lang="en-US" sz="1800">
              <a:solidFill>
                <a:srgbClr val="009EE8"/>
              </a:solidFill>
            </a:endParaRPr>
          </a:p>
        </p:txBody>
      </p:sp>
      <p:sp>
        <p:nvSpPr>
          <p:cNvPr id="13" name="Text 4">
            <a:extLst>
              <a:ext uri="{FF2B5EF4-FFF2-40B4-BE49-F238E27FC236}">
                <a16:creationId xmlns:a16="http://schemas.microsoft.com/office/drawing/2014/main" id="{55001333-FCEA-0935-39B3-5BC997E829D1}"/>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Options Overview</a:t>
            </a:r>
            <a:endParaRPr lang="en-US" sz="1800"/>
          </a:p>
        </p:txBody>
      </p:sp>
      <p:graphicFrame>
        <p:nvGraphicFramePr>
          <p:cNvPr id="5" name="Table 4">
            <a:extLst>
              <a:ext uri="{FF2B5EF4-FFF2-40B4-BE49-F238E27FC236}">
                <a16:creationId xmlns:a16="http://schemas.microsoft.com/office/drawing/2014/main" id="{8ADDF243-381D-4018-F22A-D420D6D1A8DC}"/>
              </a:ext>
            </a:extLst>
          </p:cNvPr>
          <p:cNvGraphicFramePr>
            <a:graphicFrameLocks noGrp="1"/>
          </p:cNvGraphicFramePr>
          <p:nvPr>
            <p:extLst>
              <p:ext uri="{D42A27DB-BD31-4B8C-83A1-F6EECF244321}">
                <p14:modId xmlns:p14="http://schemas.microsoft.com/office/powerpoint/2010/main" val="4284150850"/>
              </p:ext>
            </p:extLst>
          </p:nvPr>
        </p:nvGraphicFramePr>
        <p:xfrm>
          <a:off x="3429000" y="5360167"/>
          <a:ext cx="2956206" cy="2727960"/>
        </p:xfrm>
        <a:graphic>
          <a:graphicData uri="http://schemas.openxmlformats.org/drawingml/2006/table">
            <a:tbl>
              <a:tblPr/>
              <a:tblGrid>
                <a:gridCol w="307323">
                  <a:extLst>
                    <a:ext uri="{9D8B030D-6E8A-4147-A177-3AD203B41FA5}">
                      <a16:colId xmlns:a16="http://schemas.microsoft.com/office/drawing/2014/main" val="1858958664"/>
                    </a:ext>
                  </a:extLst>
                </a:gridCol>
                <a:gridCol w="2648883">
                  <a:extLst>
                    <a:ext uri="{9D8B030D-6E8A-4147-A177-3AD203B41FA5}">
                      <a16:colId xmlns:a16="http://schemas.microsoft.com/office/drawing/2014/main" val="914329986"/>
                    </a:ext>
                  </a:extLst>
                </a:gridCol>
              </a:tblGrid>
              <a:tr h="250579">
                <a:tc>
                  <a:txBody>
                    <a:bodyPr/>
                    <a:lstStyle/>
                    <a:p>
                      <a:pPr>
                        <a:buNone/>
                      </a:pPr>
                      <a:endParaRPr lang="en-US" sz="1200">
                        <a:solidFill>
                          <a:schemeClr val="bg1"/>
                        </a:solidFill>
                      </a:endParaRPr>
                    </a:p>
                  </a:txBody>
                  <a:tcPr anchor="ctr">
                    <a:lnL>
                      <a:noFill/>
                    </a:lnL>
                    <a:lnR>
                      <a:noFill/>
                    </a:lnR>
                    <a:lnT>
                      <a:noFill/>
                    </a:lnT>
                    <a:lnB>
                      <a:noFill/>
                    </a:lnB>
                    <a:solidFill>
                      <a:srgbClr val="009EE8"/>
                    </a:solidFill>
                  </a:tcPr>
                </a:tc>
                <a:tc>
                  <a:txBody>
                    <a:bodyPr/>
                    <a:lstStyle/>
                    <a:p>
                      <a:pPr>
                        <a:buNone/>
                      </a:pPr>
                      <a:r>
                        <a:rPr lang="en-US" sz="1200" b="1" dirty="0">
                          <a:solidFill>
                            <a:schemeClr val="bg1"/>
                          </a:solidFill>
                        </a:rPr>
                        <a:t>Option 4 Scope</a:t>
                      </a:r>
                    </a:p>
                  </a:txBody>
                  <a:tcPr anchor="ctr">
                    <a:lnL>
                      <a:noFill/>
                    </a:lnL>
                    <a:lnR>
                      <a:noFill/>
                    </a:lnR>
                    <a:lnT>
                      <a:noFill/>
                    </a:lnT>
                    <a:lnB>
                      <a:noFill/>
                    </a:lnB>
                    <a:solidFill>
                      <a:srgbClr val="009EE8"/>
                    </a:solidFill>
                  </a:tcPr>
                </a:tc>
                <a:extLst>
                  <a:ext uri="{0D108BD9-81ED-4DB2-BD59-A6C34878D82A}">
                    <a16:rowId xmlns:a16="http://schemas.microsoft.com/office/drawing/2014/main" val="4131630664"/>
                  </a:ext>
                </a:extLst>
              </a:tr>
              <a:tr h="287371">
                <a:tc>
                  <a:txBody>
                    <a:bodyPr/>
                    <a:lstStyle/>
                    <a:p>
                      <a:pPr>
                        <a:buNone/>
                      </a:pPr>
                      <a:r>
                        <a:rPr lang="en-US" sz="1100"/>
                        <a:t>✓</a:t>
                      </a:r>
                    </a:p>
                  </a:txBody>
                  <a:tcPr>
                    <a:lnL>
                      <a:noFill/>
                    </a:lnL>
                    <a:lnR>
                      <a:noFill/>
                    </a:lnR>
                    <a:lnT>
                      <a:noFill/>
                    </a:lnT>
                    <a:lnB>
                      <a:noFill/>
                    </a:lnB>
                    <a:solidFill>
                      <a:srgbClr val="E5F4FC"/>
                    </a:solidFill>
                  </a:tcPr>
                </a:tc>
                <a:tc>
                  <a:txBody>
                    <a:bodyPr/>
                    <a:lstStyle/>
                    <a:p>
                      <a:pPr>
                        <a:buNone/>
                      </a:pPr>
                      <a:r>
                        <a:rPr lang="en-US" sz="1100" b="1" dirty="0"/>
                        <a:t>Includes the complete Option 3 Core Package</a:t>
                      </a:r>
                      <a:endParaRPr lang="en-US" sz="1100" dirty="0"/>
                    </a:p>
                  </a:txBody>
                  <a:tcPr>
                    <a:lnL>
                      <a:noFill/>
                    </a:lnL>
                    <a:lnR>
                      <a:noFill/>
                    </a:lnR>
                    <a:lnT>
                      <a:noFill/>
                    </a:lnT>
                    <a:lnB>
                      <a:noFill/>
                    </a:lnB>
                    <a:solidFill>
                      <a:srgbClr val="E5F4FC"/>
                    </a:solidFill>
                  </a:tcPr>
                </a:tc>
                <a:extLst>
                  <a:ext uri="{0D108BD9-81ED-4DB2-BD59-A6C34878D82A}">
                    <a16:rowId xmlns:a16="http://schemas.microsoft.com/office/drawing/2014/main" val="1595202564"/>
                  </a:ext>
                </a:extLst>
              </a:tr>
              <a:tr h="869655">
                <a:tc>
                  <a:txBody>
                    <a:bodyPr/>
                    <a:lstStyle/>
                    <a:p>
                      <a:pPr>
                        <a:buNone/>
                      </a:pPr>
                      <a:r>
                        <a:rPr lang="en-US" sz="1100"/>
                        <a:t>✓</a:t>
                      </a:r>
                    </a:p>
                  </a:txBody>
                  <a:tcPr>
                    <a:lnL>
                      <a:noFill/>
                    </a:lnL>
                    <a:lnR>
                      <a:noFill/>
                    </a:lnR>
                    <a:lnT>
                      <a:noFill/>
                    </a:lnT>
                    <a:lnB>
                      <a:noFill/>
                    </a:lnB>
                    <a:solidFill>
                      <a:srgbClr val="E5F4FC"/>
                    </a:solidFill>
                  </a:tcPr>
                </a:tc>
                <a:tc>
                  <a:txBody>
                    <a:bodyPr/>
                    <a:lstStyle/>
                    <a:p>
                      <a:pPr>
                        <a:buNone/>
                      </a:pPr>
                      <a:r>
                        <a:rPr lang="en-US" sz="1100" b="1" dirty="0"/>
                        <a:t>LMS / Reporting Integration: </a:t>
                      </a:r>
                      <a:r>
                        <a:rPr lang="en-US" sz="1100" dirty="0"/>
                        <a:t>Connects training records, readiness analytics, and centralized reporting to the designated organizational workflow and supports transfer of approved simulator results.</a:t>
                      </a:r>
                    </a:p>
                  </a:txBody>
                  <a:tcPr>
                    <a:lnL>
                      <a:noFill/>
                    </a:lnL>
                    <a:lnR>
                      <a:noFill/>
                    </a:lnR>
                    <a:lnT>
                      <a:noFill/>
                    </a:lnT>
                    <a:lnB>
                      <a:noFill/>
                    </a:lnB>
                    <a:solidFill>
                      <a:srgbClr val="E5F4FC"/>
                    </a:solidFill>
                  </a:tcPr>
                </a:tc>
                <a:extLst>
                  <a:ext uri="{0D108BD9-81ED-4DB2-BD59-A6C34878D82A}">
                    <a16:rowId xmlns:a16="http://schemas.microsoft.com/office/drawing/2014/main" val="1420664856"/>
                  </a:ext>
                </a:extLst>
              </a:tr>
              <a:tr h="1061274">
                <a:tc>
                  <a:txBody>
                    <a:bodyPr/>
                    <a:lstStyle/>
                    <a:p>
                      <a:pPr>
                        <a:buNone/>
                      </a:pPr>
                      <a:r>
                        <a:rPr lang="en-US" sz="1100"/>
                        <a:t>✓</a:t>
                      </a:r>
                    </a:p>
                  </a:txBody>
                  <a:tcPr>
                    <a:lnL>
                      <a:noFill/>
                    </a:lnL>
                    <a:lnR>
                      <a:noFill/>
                    </a:lnR>
                    <a:lnT>
                      <a:noFill/>
                    </a:lnT>
                    <a:lnB>
                      <a:noFill/>
                    </a:lnB>
                    <a:solidFill>
                      <a:srgbClr val="E5F4FC"/>
                    </a:solidFill>
                  </a:tcPr>
                </a:tc>
                <a:tc>
                  <a:txBody>
                    <a:bodyPr/>
                    <a:lstStyle/>
                    <a:p>
                      <a:pPr>
                        <a:buNone/>
                      </a:pPr>
                      <a:r>
                        <a:rPr lang="en-US" sz="1100" b="1" dirty="0"/>
                        <a:t>Networked Multi-User Training</a:t>
                      </a:r>
                      <a:br>
                        <a:rPr lang="en-US" sz="1100" b="1" dirty="0"/>
                      </a:br>
                      <a:r>
                        <a:rPr lang="en-US" sz="1100" dirty="0"/>
                        <a:t>Supports up to eight simultaneous participants and includes participant capacity, instructor-view functionality, and the deployment support required for the approved configuration.</a:t>
                      </a:r>
                    </a:p>
                  </a:txBody>
                  <a:tcPr>
                    <a:lnL>
                      <a:noFill/>
                    </a:lnL>
                    <a:lnR>
                      <a:noFill/>
                    </a:lnR>
                    <a:lnT>
                      <a:noFill/>
                    </a:lnT>
                    <a:lnB>
                      <a:noFill/>
                    </a:lnB>
                    <a:solidFill>
                      <a:srgbClr val="E5F4FC"/>
                    </a:solidFill>
                  </a:tcPr>
                </a:tc>
                <a:extLst>
                  <a:ext uri="{0D108BD9-81ED-4DB2-BD59-A6C34878D82A}">
                    <a16:rowId xmlns:a16="http://schemas.microsoft.com/office/drawing/2014/main" val="486672560"/>
                  </a:ext>
                </a:extLst>
              </a:tr>
            </a:tbl>
          </a:graphicData>
        </a:graphic>
      </p:graphicFrame>
      <p:sp>
        <p:nvSpPr>
          <p:cNvPr id="7" name="TextBox 6">
            <a:extLst>
              <a:ext uri="{FF2B5EF4-FFF2-40B4-BE49-F238E27FC236}">
                <a16:creationId xmlns:a16="http://schemas.microsoft.com/office/drawing/2014/main" id="{6DEDACF2-089C-70F0-5B22-93B5E9D85C5A}"/>
              </a:ext>
            </a:extLst>
          </p:cNvPr>
          <p:cNvSpPr txBox="1"/>
          <p:nvPr/>
        </p:nvSpPr>
        <p:spPr>
          <a:xfrm>
            <a:off x="380060" y="5235985"/>
            <a:ext cx="2713096" cy="2309799"/>
          </a:xfrm>
          <a:prstGeom prst="rect">
            <a:avLst/>
          </a:prstGeom>
          <a:noFill/>
        </p:spPr>
        <p:txBody>
          <a:bodyPr wrap="square">
            <a:spAutoFit/>
          </a:bodyPr>
          <a:lstStyle/>
          <a:p>
            <a:pPr>
              <a:lnSpc>
                <a:spcPct val="110000"/>
              </a:lnSpc>
              <a:spcAft>
                <a:spcPts val="600"/>
              </a:spcAft>
            </a:pPr>
            <a:r>
              <a:rPr lang="en-US" sz="1400" b="1" dirty="0"/>
              <a:t>From Core Simulator to Connected Training Platform</a:t>
            </a:r>
          </a:p>
          <a:p>
            <a:pPr>
              <a:lnSpc>
                <a:spcPct val="110000"/>
              </a:lnSpc>
              <a:spcAft>
                <a:spcPts val="600"/>
              </a:spcAft>
            </a:pPr>
            <a:r>
              <a:rPr lang="en-US" sz="1100" dirty="0"/>
              <a:t>Option 4 will transform the Core Simulator into a connected training platform built for wider adoption. By adding centralized reporting and multi-user participation, the Pro package will give Outokumpu the strongest foundation for managing training records, monitoring readiness, and expanding crane operator training across its organization.</a:t>
            </a:r>
          </a:p>
        </p:txBody>
      </p:sp>
    </p:spTree>
    <p:extLst>
      <p:ext uri="{BB962C8B-B14F-4D97-AF65-F5344CB8AC3E}">
        <p14:creationId xmlns:p14="http://schemas.microsoft.com/office/powerpoint/2010/main" val="410311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A5B4B-26BD-A1BB-AE37-2064B5EDE3CE}"/>
            </a:ext>
          </a:extLst>
        </p:cNvPr>
        <p:cNvGrpSpPr/>
        <p:nvPr/>
      </p:nvGrpSpPr>
      <p:grpSpPr>
        <a:xfrm>
          <a:off x="0" y="0"/>
          <a:ext cx="0" cy="0"/>
          <a:chOff x="0" y="0"/>
          <a:chExt cx="0" cy="0"/>
        </a:xfrm>
      </p:grpSpPr>
      <p:graphicFrame>
        <p:nvGraphicFramePr>
          <p:cNvPr id="4" name="Outokumpu Cost Table Full Mirror">
            <a:extLst>
              <a:ext uri="{FF2B5EF4-FFF2-40B4-BE49-F238E27FC236}">
                <a16:creationId xmlns:a16="http://schemas.microsoft.com/office/drawing/2014/main" id="{B0A564B6-4112-47A5-9A10-9F11EC6472B9}"/>
              </a:ext>
            </a:extLst>
          </p:cNvPr>
          <p:cNvGraphicFramePr>
            <a:graphicFrameLocks noGrp="1"/>
          </p:cNvGraphicFramePr>
          <p:nvPr>
            <p:extLst>
              <p:ext uri="{D42A27DB-BD31-4B8C-83A1-F6EECF244321}">
                <p14:modId xmlns:p14="http://schemas.microsoft.com/office/powerpoint/2010/main" val="3997812092"/>
              </p:ext>
            </p:extLst>
          </p:nvPr>
        </p:nvGraphicFramePr>
        <p:xfrm>
          <a:off x="228600" y="1461095"/>
          <a:ext cx="6400800" cy="7138319"/>
        </p:xfrm>
        <a:graphic>
          <a:graphicData uri="http://schemas.openxmlformats.org/drawingml/2006/table">
            <a:tbl>
              <a:tblPr/>
              <a:tblGrid>
                <a:gridCol w="274320">
                  <a:extLst>
                    <a:ext uri="{9D8B030D-6E8A-4147-A177-3AD203B41FA5}">
                      <a16:colId xmlns:a16="http://schemas.microsoft.com/office/drawing/2014/main" val="880880536"/>
                    </a:ext>
                  </a:extLst>
                </a:gridCol>
                <a:gridCol w="1097280">
                  <a:extLst>
                    <a:ext uri="{9D8B030D-6E8A-4147-A177-3AD203B41FA5}">
                      <a16:colId xmlns:a16="http://schemas.microsoft.com/office/drawing/2014/main" val="3818886329"/>
                    </a:ext>
                  </a:extLst>
                </a:gridCol>
                <a:gridCol w="2651760">
                  <a:extLst>
                    <a:ext uri="{9D8B030D-6E8A-4147-A177-3AD203B41FA5}">
                      <a16:colId xmlns:a16="http://schemas.microsoft.com/office/drawing/2014/main" val="2424818051"/>
                    </a:ext>
                  </a:extLst>
                </a:gridCol>
                <a:gridCol w="548640">
                  <a:extLst>
                    <a:ext uri="{9D8B030D-6E8A-4147-A177-3AD203B41FA5}">
                      <a16:colId xmlns:a16="http://schemas.microsoft.com/office/drawing/2014/main" val="551424143"/>
                    </a:ext>
                  </a:extLst>
                </a:gridCol>
                <a:gridCol w="548640">
                  <a:extLst>
                    <a:ext uri="{9D8B030D-6E8A-4147-A177-3AD203B41FA5}">
                      <a16:colId xmlns:a16="http://schemas.microsoft.com/office/drawing/2014/main" val="3835436974"/>
                    </a:ext>
                  </a:extLst>
                </a:gridCol>
                <a:gridCol w="640080">
                  <a:extLst>
                    <a:ext uri="{9D8B030D-6E8A-4147-A177-3AD203B41FA5}">
                      <a16:colId xmlns:a16="http://schemas.microsoft.com/office/drawing/2014/main" val="3174954166"/>
                    </a:ext>
                  </a:extLst>
                </a:gridCol>
                <a:gridCol w="640080">
                  <a:extLst>
                    <a:ext uri="{9D8B030D-6E8A-4147-A177-3AD203B41FA5}">
                      <a16:colId xmlns:a16="http://schemas.microsoft.com/office/drawing/2014/main" val="1121453381"/>
                    </a:ext>
                  </a:extLst>
                </a:gridCol>
              </a:tblGrid>
              <a:tr h="286415">
                <a:tc rowSpan="2">
                  <a:txBody>
                    <a:bodyPr/>
                    <a:lstStyle/>
                    <a:p>
                      <a:pPr lvl="0" algn="ctr">
                        <a:buNone/>
                      </a:pPr>
                      <a:r>
                        <a:rPr lang="en-US" sz="1000" b="1" cap="all" baseline="0">
                          <a:solidFill>
                            <a:schemeClr val="tx1">
                              <a:lumMod val="95000"/>
                              <a:lumOff val="5000"/>
                            </a:schemeClr>
                          </a:solidFill>
                          <a:latin typeface="Calibri"/>
                          <a:ea typeface="Calibri"/>
                          <a:cs typeface="Calibri"/>
                        </a:rPr>
                        <a:t>ID</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tc rowSpan="2">
                  <a:txBody>
                    <a:bodyPr/>
                    <a:lstStyle/>
                    <a:p>
                      <a:pPr algn="ctr"/>
                      <a:r>
                        <a:rPr lang="en-US" sz="1000" b="1" cap="all" baseline="0">
                          <a:solidFill>
                            <a:schemeClr val="tx1">
                              <a:lumMod val="95000"/>
                              <a:lumOff val="5000"/>
                            </a:schemeClr>
                          </a:solidFill>
                          <a:latin typeface="Calibri"/>
                          <a:ea typeface="Calibri"/>
                          <a:cs typeface="Calibri"/>
                        </a:rPr>
                        <a:t>Feature Title</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tc rowSpan="2">
                  <a:txBody>
                    <a:bodyPr/>
                    <a:lstStyle/>
                    <a:p>
                      <a:pPr algn="ctr"/>
                      <a:r>
                        <a:rPr lang="en-US" sz="1000" b="1" cap="all" baseline="0">
                          <a:solidFill>
                            <a:schemeClr val="tx1">
                              <a:lumMod val="95000"/>
                              <a:lumOff val="5000"/>
                            </a:schemeClr>
                          </a:solidFill>
                          <a:latin typeface="Calibri"/>
                          <a:ea typeface="Calibri"/>
                          <a:cs typeface="Calibri"/>
                        </a:rPr>
                        <a:t>Feature Description</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tc gridSpan="4">
                  <a:txBody>
                    <a:bodyPr/>
                    <a:lstStyle/>
                    <a:p>
                      <a:pPr lvl="0" algn="ctr">
                        <a:buNone/>
                      </a:pPr>
                      <a:r>
                        <a:rPr lang="en-US" sz="900" b="1" cap="all" baseline="0">
                          <a:solidFill>
                            <a:schemeClr val="tx1">
                              <a:lumMod val="95000"/>
                              <a:lumOff val="5000"/>
                            </a:schemeClr>
                          </a:solidFill>
                          <a:latin typeface="Calibri"/>
                          <a:ea typeface="Calibri"/>
                          <a:cs typeface="Calibri"/>
                        </a:rPr>
                        <a:t>INITIAL RELEASE OPTIONS</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tc hMerge="1">
                  <a:txBody>
                    <a:bodyPr/>
                    <a:lstStyle/>
                    <a:p>
                      <a:pPr algn="ctr"/>
                      <a:endParaRPr lang="en-US" sz="700" b="0" cap="all" baseline="0">
                        <a:solidFill>
                          <a:srgbClr val="F2EBE0"/>
                        </a:solidFill>
                        <a:latin typeface="Calibri"/>
                        <a:ea typeface="Calibri"/>
                        <a:cs typeface="Calibri"/>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D49800"/>
                    </a:solidFill>
                  </a:tcPr>
                </a:tc>
                <a:tc hMerge="1">
                  <a:txBody>
                    <a:bodyPr/>
                    <a:lstStyle/>
                    <a:p>
                      <a:pPr algn="ctr"/>
                      <a:endParaRPr lang="en-US" sz="700" b="0" cap="all" baseline="0">
                        <a:solidFill>
                          <a:srgbClr val="F2EBE0"/>
                        </a:solidFill>
                        <a:latin typeface="Calibri"/>
                        <a:ea typeface="Calibri"/>
                        <a:cs typeface="Calibri"/>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D49800"/>
                    </a:solidFill>
                  </a:tcPr>
                </a:tc>
                <a:tc hMerge="1">
                  <a:txBody>
                    <a:bodyPr/>
                    <a:lstStyle/>
                    <a:p>
                      <a:pPr algn="ctr"/>
                      <a:endParaRPr lang="en-US" sz="700" b="0" cap="all" baseline="0">
                        <a:solidFill>
                          <a:srgbClr val="F2EBE0"/>
                        </a:solidFill>
                        <a:latin typeface="Calibri"/>
                        <a:ea typeface="Calibri"/>
                        <a:cs typeface="Calibri"/>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D49800"/>
                    </a:solidFill>
                  </a:tcPr>
                </a:tc>
                <a:extLst>
                  <a:ext uri="{0D108BD9-81ED-4DB2-BD59-A6C34878D82A}">
                    <a16:rowId xmlns:a16="http://schemas.microsoft.com/office/drawing/2014/main" val="1942507470"/>
                  </a:ext>
                </a:extLst>
              </a:tr>
              <a:tr h="274320">
                <a:tc vMerge="1">
                  <a:txBody>
                    <a:bodyPr/>
                    <a:lstStyle/>
                    <a:p>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D49800"/>
                    </a:solidFill>
                  </a:tcPr>
                </a:tc>
                <a:tc vMerge="1">
                  <a:txBody>
                    <a:bodyPr/>
                    <a:lstStyle/>
                    <a:p>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D49800"/>
                    </a:solidFill>
                  </a:tcPr>
                </a:tc>
                <a:tc vMerge="1">
                  <a:txBody>
                    <a:bodyPr/>
                    <a:lstStyle/>
                    <a:p>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D49800"/>
                    </a:solidFill>
                  </a:tcPr>
                </a:tc>
                <a:tc>
                  <a:txBody>
                    <a:bodyPr/>
                    <a:lstStyle/>
                    <a:p>
                      <a:pPr algn="ctr"/>
                      <a:r>
                        <a:rPr lang="en-US" sz="1000" b="1" cap="all" baseline="0">
                          <a:solidFill>
                            <a:schemeClr val="tx1">
                              <a:lumMod val="95000"/>
                              <a:lumOff val="5000"/>
                            </a:schemeClr>
                          </a:solidFill>
                          <a:latin typeface="Calibri"/>
                          <a:ea typeface="Calibri"/>
                          <a:cs typeface="Calibri"/>
                        </a:rPr>
                        <a:t>P.O.C. </a:t>
                      </a:r>
                      <a:endParaRPr lang="en-US" sz="1600" cap="all" baseline="0">
                        <a:solidFill>
                          <a:schemeClr val="tx1">
                            <a:lumMod val="95000"/>
                            <a:lumOff val="5000"/>
                          </a:schemeClr>
                        </a:solidFill>
                      </a:endParaRPr>
                    </a:p>
                    <a:p>
                      <a:pPr lvl="0" algn="ctr">
                        <a:buNone/>
                      </a:pPr>
                      <a:r>
                        <a:rPr lang="en-US" sz="700" b="0" cap="all" baseline="0">
                          <a:solidFill>
                            <a:schemeClr val="tx1">
                              <a:lumMod val="95000"/>
                              <a:lumOff val="5000"/>
                            </a:schemeClr>
                          </a:solidFill>
                          <a:latin typeface="Calibri"/>
                          <a:ea typeface="Calibri"/>
                          <a:cs typeface="Calibri"/>
                        </a:rPr>
                        <a:t>Option 1</a:t>
                      </a:r>
                    </a:p>
                  </a:txBody>
                  <a:tcPr marL="27432" marR="27432"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tc>
                  <a:txBody>
                    <a:bodyPr/>
                    <a:lstStyle/>
                    <a:p>
                      <a:pPr algn="ctr"/>
                      <a:r>
                        <a:rPr lang="en-US" sz="1000" b="1" cap="all" baseline="0">
                          <a:solidFill>
                            <a:schemeClr val="tx1">
                              <a:lumMod val="95000"/>
                              <a:lumOff val="5000"/>
                            </a:schemeClr>
                          </a:solidFill>
                          <a:latin typeface="Calibri"/>
                          <a:ea typeface="Calibri"/>
                          <a:cs typeface="Calibri"/>
                        </a:rPr>
                        <a:t>Pilot</a:t>
                      </a:r>
                      <a:r>
                        <a:rPr lang="en-US" sz="900" b="1" cap="all" baseline="0">
                          <a:solidFill>
                            <a:schemeClr val="tx1">
                              <a:lumMod val="95000"/>
                              <a:lumOff val="5000"/>
                            </a:schemeClr>
                          </a:solidFill>
                          <a:latin typeface="Calibri"/>
                          <a:ea typeface="Calibri"/>
                          <a:cs typeface="Calibri"/>
                        </a:rPr>
                        <a:t> </a:t>
                      </a:r>
                      <a:br>
                        <a:rPr lang="en-US" sz="800" b="1" cap="all" baseline="0">
                          <a:solidFill>
                            <a:schemeClr val="tx1">
                              <a:lumMod val="95000"/>
                              <a:lumOff val="5000"/>
                            </a:schemeClr>
                          </a:solidFill>
                          <a:latin typeface="Calibri"/>
                          <a:ea typeface="Calibri"/>
                          <a:cs typeface="Calibri"/>
                        </a:rPr>
                      </a:br>
                      <a:r>
                        <a:rPr lang="en-US" sz="700" b="0" cap="all" baseline="0">
                          <a:solidFill>
                            <a:schemeClr val="tx1">
                              <a:lumMod val="95000"/>
                              <a:lumOff val="5000"/>
                            </a:schemeClr>
                          </a:solidFill>
                          <a:latin typeface="Calibri"/>
                          <a:ea typeface="Calibri"/>
                          <a:cs typeface="Calibri"/>
                        </a:rPr>
                        <a:t>Option 2</a:t>
                      </a:r>
                    </a:p>
                  </a:txBody>
                  <a:tcPr marL="27432" marR="27432"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tc>
                  <a:txBody>
                    <a:bodyPr/>
                    <a:lstStyle/>
                    <a:p>
                      <a:pPr algn="ctr"/>
                      <a:r>
                        <a:rPr lang="en-US" sz="1000" b="1" cap="all" baseline="0">
                          <a:solidFill>
                            <a:schemeClr val="tx1">
                              <a:lumMod val="95000"/>
                              <a:lumOff val="5000"/>
                            </a:schemeClr>
                          </a:solidFill>
                          <a:latin typeface="Calibri"/>
                          <a:ea typeface="Calibri"/>
                          <a:cs typeface="Calibri"/>
                        </a:rPr>
                        <a:t>Core</a:t>
                      </a:r>
                      <a:br>
                        <a:rPr lang="en-US" sz="800" b="1" cap="all" baseline="0">
                          <a:solidFill>
                            <a:schemeClr val="tx1">
                              <a:lumMod val="95000"/>
                              <a:lumOff val="5000"/>
                            </a:schemeClr>
                          </a:solidFill>
                          <a:latin typeface="Calibri"/>
                          <a:ea typeface="Calibri"/>
                          <a:cs typeface="Calibri"/>
                        </a:rPr>
                      </a:br>
                      <a:r>
                        <a:rPr lang="en-US" sz="700" b="0" cap="all" baseline="0">
                          <a:solidFill>
                            <a:schemeClr val="tx1">
                              <a:lumMod val="95000"/>
                              <a:lumOff val="5000"/>
                            </a:schemeClr>
                          </a:solidFill>
                          <a:latin typeface="Calibri"/>
                          <a:ea typeface="Calibri"/>
                          <a:cs typeface="Calibri"/>
                        </a:rPr>
                        <a:t>Options 2-3</a:t>
                      </a:r>
                    </a:p>
                  </a:txBody>
                  <a:tcPr marL="27432" marR="27432"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tc>
                  <a:txBody>
                    <a:bodyPr/>
                    <a:lstStyle/>
                    <a:p>
                      <a:pPr algn="ctr"/>
                      <a:r>
                        <a:rPr lang="en-US" sz="1000" b="1" cap="all" baseline="0">
                          <a:solidFill>
                            <a:schemeClr val="tx1">
                              <a:lumMod val="95000"/>
                              <a:lumOff val="5000"/>
                            </a:schemeClr>
                          </a:solidFill>
                          <a:latin typeface="Calibri"/>
                          <a:ea typeface="Calibri"/>
                          <a:cs typeface="Calibri"/>
                        </a:rPr>
                        <a:t>Pro</a:t>
                      </a:r>
                      <a:br>
                        <a:rPr lang="en-US" sz="800" b="1" cap="all" baseline="0">
                          <a:solidFill>
                            <a:schemeClr val="tx1">
                              <a:lumMod val="95000"/>
                              <a:lumOff val="5000"/>
                            </a:schemeClr>
                          </a:solidFill>
                          <a:latin typeface="Calibri"/>
                          <a:ea typeface="Calibri"/>
                          <a:cs typeface="Calibri"/>
                        </a:rPr>
                      </a:br>
                      <a:r>
                        <a:rPr lang="en-US" sz="700" b="0" cap="all" baseline="0">
                          <a:solidFill>
                            <a:schemeClr val="tx1">
                              <a:lumMod val="95000"/>
                              <a:lumOff val="5000"/>
                            </a:schemeClr>
                          </a:solidFill>
                          <a:latin typeface="Calibri"/>
                          <a:ea typeface="Calibri"/>
                          <a:cs typeface="Calibri"/>
                        </a:rPr>
                        <a:t>Options 2-4</a:t>
                      </a:r>
                    </a:p>
                  </a:txBody>
                  <a:tcPr marL="27432" marR="27432"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9FC9E9"/>
                    </a:solidFill>
                  </a:tcPr>
                </a:tc>
                <a:extLst>
                  <a:ext uri="{0D108BD9-81ED-4DB2-BD59-A6C34878D82A}">
                    <a16:rowId xmlns:a16="http://schemas.microsoft.com/office/drawing/2014/main" val="2655888532"/>
                  </a:ext>
                </a:extLst>
              </a:tr>
              <a:tr h="0">
                <a:tc>
                  <a:txBody>
                    <a:bodyPr/>
                    <a:lstStyle/>
                    <a:p>
                      <a:pPr algn="ctr"/>
                      <a:r>
                        <a:rPr lang="en-US" sz="800" b="1">
                          <a:solidFill>
                            <a:srgbClr val="261B13"/>
                          </a:solidFill>
                          <a:latin typeface="Calibri"/>
                          <a:ea typeface="Calibri"/>
                          <a:cs typeface="Calibri"/>
                        </a:rPr>
                        <a:t>F-00</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Interactive 3D Web-based Coil Handling Lesson</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marL="0" lvl="0" algn="l" defTabSz="685800" rtl="0" eaLnBrk="1" latinLnBrk="0" hangingPunct="1">
                        <a:buNone/>
                      </a:pPr>
                      <a:r>
                        <a:rPr lang="en-US" sz="700" b="0" kern="1200" noProof="0">
                          <a:solidFill>
                            <a:srgbClr val="334342"/>
                          </a:solidFill>
                          <a:latin typeface="+mn-lt"/>
                          <a:ea typeface="Calibri"/>
                          <a:cs typeface="Calibri"/>
                        </a:rPr>
                        <a:t>Web previsualization of the Coil Handling Lesson with overhead crane, inside-diameter coil grab, steel coil, saddle target, and a representative finishing-area environment.</a:t>
                      </a:r>
                      <a:endParaRPr lang="en-US" sz="700" b="0" kern="1200">
                        <a:solidFill>
                          <a:srgbClr val="334342"/>
                        </a:solidFill>
                        <a:latin typeface="+mn-lt"/>
                        <a:ea typeface="Calibri"/>
                        <a:cs typeface="Calibri"/>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lvl="0" algn="ctr">
                        <a:lnSpc>
                          <a:spcPct val="100000"/>
                        </a:lnSpc>
                        <a:spcBef>
                          <a:spcPts val="0"/>
                        </a:spcBef>
                        <a:spcAft>
                          <a:spcPts val="0"/>
                        </a:spcAft>
                        <a:buNone/>
                      </a:pPr>
                      <a:r>
                        <a:rPr lang="en-US" sz="800" b="1" i="0" u="none" strike="noStrike" noProof="0">
                          <a:solidFill>
                            <a:srgbClr val="261B13"/>
                          </a:solidFill>
                          <a:latin typeface="Calibri"/>
                          <a:ea typeface="Calibri"/>
                          <a:cs typeface="Calibri"/>
                        </a:rPr>
                        <a:t>$88,322</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lvl="0" algn="ctr">
                        <a:lnSpc>
                          <a:spcPct val="100000"/>
                        </a:lnSpc>
                        <a:spcBef>
                          <a:spcPts val="0"/>
                        </a:spcBef>
                        <a:spcAft>
                          <a:spcPts val="0"/>
                        </a:spcAft>
                        <a:buNone/>
                      </a:pPr>
                      <a:r>
                        <a:rPr lang="en-US" sz="800" b="1" i="0" u="none" strike="noStrike" noProof="0">
                          <a:solidFill>
                            <a:schemeClr val="bg1">
                              <a:lumMod val="50000"/>
                            </a:schemeClr>
                          </a:solidFill>
                          <a:latin typeface="Calibri"/>
                          <a:ea typeface="Calibri"/>
                          <a:cs typeface="Calibri"/>
                        </a:rPr>
                        <a:t>N/A</a:t>
                      </a:r>
                      <a:endParaRPr lang="en-US" sz="800" b="0" i="0" u="none" strike="noStrike" noProof="0">
                        <a:solidFill>
                          <a:schemeClr val="bg1">
                            <a:lumMod val="50000"/>
                          </a:schemeClr>
                        </a:solidFill>
                        <a:latin typeface="Calibri"/>
                        <a:ea typeface="Calibri"/>
                        <a:cs typeface="Calibri"/>
                      </a:endParaRP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lvl="0" algn="ctr">
                        <a:lnSpc>
                          <a:spcPct val="100000"/>
                        </a:lnSpc>
                        <a:spcBef>
                          <a:spcPts val="0"/>
                        </a:spcBef>
                        <a:spcAft>
                          <a:spcPts val="0"/>
                        </a:spcAft>
                        <a:buNone/>
                      </a:pPr>
                      <a:r>
                        <a:rPr lang="en-US" sz="800" b="1" i="0" u="none" strike="noStrike" noProof="0">
                          <a:solidFill>
                            <a:schemeClr val="bg1">
                              <a:lumMod val="50000"/>
                            </a:schemeClr>
                          </a:solidFill>
                          <a:latin typeface="Calibri"/>
                          <a:ea typeface="Calibri"/>
                          <a:cs typeface="Calibri"/>
                        </a:rPr>
                        <a:t>N/A</a:t>
                      </a:r>
                      <a:endParaRPr lang="en-US" sz="800" b="0" i="0" u="none" strike="noStrike" noProof="0">
                        <a:solidFill>
                          <a:schemeClr val="bg1">
                            <a:lumMod val="50000"/>
                          </a:schemeClr>
                        </a:solidFill>
                        <a:latin typeface="Calibri"/>
                        <a:ea typeface="Calibri"/>
                        <a:cs typeface="Calibri"/>
                      </a:endParaRP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lvl="0" algn="ctr">
                        <a:lnSpc>
                          <a:spcPct val="100000"/>
                        </a:lnSpc>
                        <a:spcBef>
                          <a:spcPts val="0"/>
                        </a:spcBef>
                        <a:spcAft>
                          <a:spcPts val="0"/>
                        </a:spcAft>
                        <a:buNone/>
                      </a:pPr>
                      <a:r>
                        <a:rPr lang="en-US" sz="800" b="1" i="0" u="none" strike="noStrike" noProof="0">
                          <a:solidFill>
                            <a:schemeClr val="bg1">
                              <a:lumMod val="50000"/>
                            </a:schemeClr>
                          </a:solidFill>
                          <a:latin typeface="Calibri"/>
                          <a:ea typeface="Calibri"/>
                          <a:cs typeface="Calibri"/>
                        </a:rPr>
                        <a:t>N/A</a:t>
                      </a:r>
                      <a:endParaRPr lang="en-US" sz="800" b="0" i="0" u="none" strike="noStrike" noProof="0">
                        <a:solidFill>
                          <a:schemeClr val="bg1">
                            <a:lumMod val="50000"/>
                          </a:schemeClr>
                        </a:solidFill>
                        <a:latin typeface="Calibri"/>
                        <a:ea typeface="Calibri"/>
                        <a:cs typeface="Calibri"/>
                      </a:endParaRP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640887525"/>
                  </a:ext>
                </a:extLst>
              </a:tr>
              <a:tr h="0">
                <a:tc>
                  <a:txBody>
                    <a:bodyPr/>
                    <a:lstStyle/>
                    <a:p>
                      <a:pPr algn="ctr"/>
                      <a:r>
                        <a:rPr lang="en-US" sz="800" b="1">
                          <a:solidFill>
                            <a:srgbClr val="261B13"/>
                          </a:solidFill>
                          <a:latin typeface="Calibri"/>
                          <a:ea typeface="Calibri"/>
                          <a:cs typeface="Calibri"/>
                        </a:rPr>
                        <a:t>F-01</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800" b="1">
                          <a:solidFill>
                            <a:srgbClr val="261B13"/>
                          </a:solidFill>
                          <a:latin typeface="Calibri"/>
                          <a:ea typeface="Calibri"/>
                          <a:cs typeface="Calibri"/>
                        </a:rPr>
                        <a:t>Simulation Framework</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700" b="0">
                          <a:solidFill>
                            <a:srgbClr val="334342"/>
                          </a:solidFill>
                          <a:latin typeface="+mn-lt"/>
                          <a:ea typeface="Calibri"/>
                          <a:cs typeface="Calibri"/>
                        </a:rPr>
                        <a:t>The reusable ForgeSIM simulation framework carrying equipment interaction, physics, lesson flow, user guidance, and the build that ships each release.</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$101,083</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$101,083</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$101,083</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extLst>
                  <a:ext uri="{0D108BD9-81ED-4DB2-BD59-A6C34878D82A}">
                    <a16:rowId xmlns:a16="http://schemas.microsoft.com/office/drawing/2014/main" val="905479193"/>
                  </a:ext>
                </a:extLst>
              </a:tr>
              <a:tr h="0">
                <a:tc>
                  <a:txBody>
                    <a:bodyPr/>
                    <a:lstStyle/>
                    <a:p>
                      <a:pPr algn="ctr"/>
                      <a:r>
                        <a:rPr lang="en-US" sz="800" b="1">
                          <a:solidFill>
                            <a:srgbClr val="261B13"/>
                          </a:solidFill>
                          <a:latin typeface="Calibri"/>
                          <a:ea typeface="Calibri"/>
                          <a:cs typeface="Calibri"/>
                        </a:rPr>
                        <a:t>F-02</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Essential Virtual Equipment and Environment</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700" b="0">
                          <a:solidFill>
                            <a:srgbClr val="334342"/>
                          </a:solidFill>
                          <a:latin typeface="+mn-lt"/>
                          <a:ea typeface="Calibri"/>
                          <a:cs typeface="Calibri"/>
                        </a:rPr>
                        <a:t>Essential POC package: 3D models of overhead crane and inside-diameter coil grab, plus steel coil, saddle target, and defined pickup and placement zones.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$148,098</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$148,098</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$148,098</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920683181"/>
                  </a:ext>
                </a:extLst>
              </a:tr>
              <a:tr h="0">
                <a:tc>
                  <a:txBody>
                    <a:bodyPr/>
                    <a:lstStyle/>
                    <a:p>
                      <a:pPr algn="ctr"/>
                      <a:r>
                        <a:rPr lang="en-US" sz="800" b="1">
                          <a:solidFill>
                            <a:srgbClr val="261B13"/>
                          </a:solidFill>
                          <a:latin typeface="Calibri"/>
                          <a:ea typeface="Calibri"/>
                          <a:cs typeface="Calibri"/>
                        </a:rPr>
                        <a:t>F-03</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800" b="1">
                          <a:solidFill>
                            <a:srgbClr val="261B13"/>
                          </a:solidFill>
                          <a:latin typeface="Calibri"/>
                          <a:ea typeface="Calibri"/>
                          <a:cs typeface="Calibri"/>
                        </a:rPr>
                        <a:t>Coil Handling Lesson</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700" b="0">
                          <a:solidFill>
                            <a:srgbClr val="334342"/>
                          </a:solidFill>
                          <a:latin typeface="+mn-lt"/>
                          <a:ea typeface="Calibri"/>
                          <a:cs typeface="Calibri"/>
                        </a:rPr>
                        <a:t>Coil-handling lesson covering pickup, transport, and placement. </a:t>
                      </a:r>
                      <a:r>
                        <a:rPr lang="en-US" sz="700" b="0" i="0" u="none" strike="noStrike" noProof="0">
                          <a:solidFill>
                            <a:srgbClr val="334342"/>
                          </a:solidFill>
                          <a:latin typeface="Calibri"/>
                          <a:ea typeface="Calibri"/>
                          <a:cs typeface="Calibri"/>
                        </a:rPr>
                        <a:t>(Assumes roughly 8-12 steps for this lesson). </a:t>
                      </a:r>
                      <a:endParaRPr lang="en-US" sz="700" b="0">
                        <a:solidFill>
                          <a:srgbClr val="334342"/>
                        </a:solidFill>
                        <a:latin typeface="+mn-lt"/>
                        <a:ea typeface="Calibri"/>
                        <a:cs typeface="Calibri"/>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$58,769</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$58,769</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$58,769</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extLst>
                  <a:ext uri="{0D108BD9-81ED-4DB2-BD59-A6C34878D82A}">
                    <a16:rowId xmlns:a16="http://schemas.microsoft.com/office/drawing/2014/main" val="1349358435"/>
                  </a:ext>
                </a:extLst>
              </a:tr>
              <a:tr h="0">
                <a:tc>
                  <a:txBody>
                    <a:bodyPr/>
                    <a:lstStyle/>
                    <a:p>
                      <a:pPr algn="ctr"/>
                      <a:r>
                        <a:rPr lang="en-US" sz="800" b="1">
                          <a:solidFill>
                            <a:srgbClr val="261B13"/>
                          </a:solidFill>
                          <a:latin typeface="Calibri"/>
                          <a:ea typeface="Calibri"/>
                          <a:cs typeface="Calibri"/>
                        </a:rPr>
                        <a:t>F-04</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Additional Lessons (3)</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700" b="0">
                          <a:solidFill>
                            <a:srgbClr val="334342"/>
                          </a:solidFill>
                          <a:latin typeface="+mn-lt"/>
                          <a:ea typeface="Calibri"/>
                          <a:cs typeface="Calibri"/>
                        </a:rPr>
                        <a:t>Additional lessons (3) covering pre-operation checks, control familiarization, and expanded coil-handling operations. (Assumes an average of about 10 steps per lesson). </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$176,307</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$176,307</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1030778906"/>
                  </a:ext>
                </a:extLst>
              </a:tr>
              <a:tr h="0">
                <a:tc>
                  <a:txBody>
                    <a:bodyPr/>
                    <a:lstStyle/>
                    <a:p>
                      <a:pPr algn="ctr"/>
                      <a:r>
                        <a:rPr lang="en-US" sz="800" b="1">
                          <a:solidFill>
                            <a:srgbClr val="261B13"/>
                          </a:solidFill>
                          <a:latin typeface="Calibri"/>
                          <a:ea typeface="Calibri"/>
                          <a:cs typeface="Calibri"/>
                        </a:rPr>
                        <a:t>F-05</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800" b="1">
                          <a:solidFill>
                            <a:srgbClr val="261B13"/>
                          </a:solidFill>
                          <a:latin typeface="Calibri"/>
                          <a:ea typeface="Calibri"/>
                          <a:cs typeface="Calibri"/>
                        </a:rPr>
                        <a:t>Additional Lessons (6)</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lvl="0" algn="l">
                        <a:lnSpc>
                          <a:spcPct val="100000"/>
                        </a:lnSpc>
                        <a:spcBef>
                          <a:spcPts val="0"/>
                        </a:spcBef>
                        <a:spcAft>
                          <a:spcPts val="0"/>
                        </a:spcAft>
                        <a:buNone/>
                      </a:pPr>
                      <a:r>
                        <a:rPr lang="en-US" sz="700" b="0" i="0" u="none" strike="noStrike" noProof="0">
                          <a:solidFill>
                            <a:srgbClr val="334342"/>
                          </a:solidFill>
                          <a:latin typeface="Calibri"/>
                          <a:ea typeface="Calibri"/>
                          <a:cs typeface="Calibri"/>
                        </a:rPr>
                        <a:t>Additional lessons (6) covering added attachments and coil types, coordinated forklift activity, advanced operations, site-specific workflows, and obstacle management. (Roughly 10 steps per lesson).</a:t>
                      </a:r>
                      <a:endParaRPr lang="en-US" sz="700" b="0" i="0" u="none" strike="noStrike" noProof="0">
                        <a:solidFill>
                          <a:srgbClr val="000000"/>
                        </a:solidFill>
                        <a:latin typeface="Calibri"/>
                        <a:ea typeface="Calibri"/>
                        <a:cs typeface="Calibri"/>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N/A</a:t>
                      </a:r>
                      <a:endParaRPr lang="en-US" sz="1400">
                        <a:solidFill>
                          <a:schemeClr val="bg1">
                            <a:lumMod val="50000"/>
                          </a:schemeClr>
                        </a:solidFill>
                      </a:endParaRP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$352,614</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$352,614</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extLst>
                  <a:ext uri="{0D108BD9-81ED-4DB2-BD59-A6C34878D82A}">
                    <a16:rowId xmlns:a16="http://schemas.microsoft.com/office/drawing/2014/main" val="608114788"/>
                  </a:ext>
                </a:extLst>
              </a:tr>
              <a:tr h="0">
                <a:tc>
                  <a:txBody>
                    <a:bodyPr/>
                    <a:lstStyle/>
                    <a:p>
                      <a:pPr algn="ctr"/>
                      <a:r>
                        <a:rPr lang="en-US" sz="800" b="1">
                          <a:solidFill>
                            <a:srgbClr val="261B13"/>
                          </a:solidFill>
                          <a:latin typeface="Calibri"/>
                          <a:ea typeface="Calibri"/>
                          <a:cs typeface="Calibri"/>
                        </a:rPr>
                        <a:t>F-06</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Extended Virtual Equipment</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700" b="0" dirty="0">
                          <a:solidFill>
                            <a:srgbClr val="334342"/>
                          </a:solidFill>
                          <a:latin typeface="+mn-lt"/>
                          <a:ea typeface="Calibri"/>
                          <a:cs typeface="Calibri"/>
                        </a:rPr>
                        <a:t>Adds C-hook, cab-operated crane, and virtual HBC Spectrum B belly box controls module beyond the essential POC equipment.</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$50,541</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$50,541</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725165420"/>
                  </a:ext>
                </a:extLst>
              </a:tr>
              <a:tr h="0">
                <a:tc>
                  <a:txBody>
                    <a:bodyPr/>
                    <a:lstStyle/>
                    <a:p>
                      <a:pPr algn="ctr"/>
                      <a:r>
                        <a:rPr lang="en-US" sz="800" b="1">
                          <a:solidFill>
                            <a:srgbClr val="261B13"/>
                          </a:solidFill>
                          <a:latin typeface="Calibri"/>
                          <a:ea typeface="Calibri"/>
                          <a:cs typeface="Calibri"/>
                        </a:rPr>
                        <a:t>F-07</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800" b="1">
                          <a:solidFill>
                            <a:srgbClr val="261B13"/>
                          </a:solidFill>
                          <a:latin typeface="Calibri"/>
                          <a:ea typeface="Calibri"/>
                          <a:cs typeface="Calibri"/>
                        </a:rPr>
                        <a:t>Extended Virtual Environment</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700" b="0">
                          <a:solidFill>
                            <a:srgbClr val="334342"/>
                          </a:solidFill>
                          <a:latin typeface="+mn-lt"/>
                          <a:ea typeface="Calibri"/>
                          <a:cs typeface="Calibri"/>
                        </a:rPr>
                        <a:t>Adds up to 1,000 sq ft of additional modeled area with floor markings, coil storage, saddles, restricted zones, and obstacles, plus (5) medium props, (10) small props, and pedestrian pathing.</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$78,620</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$78,620</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extLst>
                  <a:ext uri="{0D108BD9-81ED-4DB2-BD59-A6C34878D82A}">
                    <a16:rowId xmlns:a16="http://schemas.microsoft.com/office/drawing/2014/main" val="2013892482"/>
                  </a:ext>
                </a:extLst>
              </a:tr>
              <a:tr h="0">
                <a:tc>
                  <a:txBody>
                    <a:bodyPr/>
                    <a:lstStyle/>
                    <a:p>
                      <a:pPr algn="ctr"/>
                      <a:r>
                        <a:rPr lang="en-US" sz="800" b="1">
                          <a:solidFill>
                            <a:srgbClr val="261B13"/>
                          </a:solidFill>
                          <a:latin typeface="Calibri"/>
                          <a:ea typeface="Calibri"/>
                          <a:cs typeface="Calibri"/>
                        </a:rPr>
                        <a:t>F-08</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Instruction Modes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700" b="0">
                          <a:solidFill>
                            <a:srgbClr val="334342"/>
                          </a:solidFill>
                          <a:latin typeface="+mn-lt"/>
                          <a:ea typeface="Calibri"/>
                          <a:cs typeface="Calibri"/>
                        </a:rPr>
                        <a:t>Instruction modes (3): Guided Training with narration and interface assistance, Practice Mode with a single objective and limited instruction, and unguided Assessment Mode for evaluation.</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$78,620</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$78,620</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2706003632"/>
                  </a:ext>
                </a:extLst>
              </a:tr>
              <a:tr h="0">
                <a:tc>
                  <a:txBody>
                    <a:bodyPr/>
                    <a:lstStyle/>
                    <a:p>
                      <a:pPr algn="ctr"/>
                      <a:r>
                        <a:rPr lang="en-US" sz="800" b="1">
                          <a:solidFill>
                            <a:srgbClr val="261B13"/>
                          </a:solidFill>
                          <a:latin typeface="Calibri"/>
                          <a:ea typeface="Calibri"/>
                          <a:cs typeface="Calibri"/>
                        </a:rPr>
                        <a:t>F-09</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lvl="0" algn="l">
                        <a:buNone/>
                      </a:pPr>
                      <a:r>
                        <a:rPr lang="en-US" sz="800" b="1">
                          <a:solidFill>
                            <a:srgbClr val="261B13"/>
                          </a:solidFill>
                          <a:latin typeface="Calibri"/>
                          <a:ea typeface="Calibri"/>
                          <a:cs typeface="Calibri"/>
                        </a:rPr>
                        <a:t>VR Support</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lvl="0" algn="l">
                        <a:lnSpc>
                          <a:spcPct val="100000"/>
                        </a:lnSpc>
                        <a:spcBef>
                          <a:spcPts val="0"/>
                        </a:spcBef>
                        <a:spcAft>
                          <a:spcPts val="0"/>
                        </a:spcAft>
                        <a:buNone/>
                      </a:pPr>
                      <a:r>
                        <a:rPr lang="en-US" sz="700" b="0" i="0" u="none" strike="noStrike" noProof="0">
                          <a:solidFill>
                            <a:srgbClr val="334342"/>
                          </a:solidFill>
                        </a:rPr>
                        <a:t>Virtual reality training support including tracked hand interaction and spatial presence, and the physical HBC Spectrum B controller shown in position for the operator to reach and grip.</a:t>
                      </a:r>
                      <a:endParaRPr lang="en-US"/>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No</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Yes</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Yes</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lvl="0" algn="ctr">
                        <a:lnSpc>
                          <a:spcPct val="100000"/>
                        </a:lnSpc>
                        <a:spcBef>
                          <a:spcPts val="0"/>
                        </a:spcBef>
                        <a:spcAft>
                          <a:spcPts val="0"/>
                        </a:spcAft>
                        <a:buNone/>
                      </a:pPr>
                      <a:r>
                        <a:rPr lang="en-US" sz="800" b="1" i="0" u="none" strike="noStrike" noProof="0">
                          <a:solidFill>
                            <a:srgbClr val="261B13"/>
                          </a:solidFill>
                          <a:latin typeface="Calibri"/>
                          <a:ea typeface="Calibri"/>
                          <a:cs typeface="Calibri"/>
                        </a:rPr>
                        <a:t>Yes</a:t>
                      </a:r>
                      <a:endParaRPr lang="en-US" sz="800" b="0" i="0" u="none" strike="noStrike" noProof="0">
                        <a:solidFill>
                          <a:srgbClr val="000000"/>
                        </a:solidFill>
                        <a:latin typeface="Calibri"/>
                        <a:ea typeface="Calibri"/>
                        <a:cs typeface="Calibri"/>
                      </a:endParaRP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extLst>
                  <a:ext uri="{0D108BD9-81ED-4DB2-BD59-A6C34878D82A}">
                    <a16:rowId xmlns:a16="http://schemas.microsoft.com/office/drawing/2014/main" val="1920432609"/>
                  </a:ext>
                </a:extLst>
              </a:tr>
              <a:tr h="0">
                <a:tc>
                  <a:txBody>
                    <a:bodyPr/>
                    <a:lstStyle/>
                    <a:p>
                      <a:pPr algn="ctr"/>
                      <a:r>
                        <a:rPr lang="en-US" sz="800" b="1">
                          <a:solidFill>
                            <a:srgbClr val="261B13"/>
                          </a:solidFill>
                          <a:latin typeface="Calibri"/>
                          <a:ea typeface="Calibri"/>
                          <a:cs typeface="Calibri"/>
                        </a:rPr>
                        <a:t>F-10</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Performance Summary / Instructor Review</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700" b="0">
                          <a:solidFill>
                            <a:srgbClr val="334342"/>
                          </a:solidFill>
                          <a:latin typeface="+mn-lt"/>
                          <a:ea typeface="Calibri"/>
                          <a:cs typeface="Calibri"/>
                        </a:rPr>
                        <a:t>Performance reporting tracks (8-12) key metrics across step completion, inspection, safety, and coil-handling quality, reviewable by an instructor.</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$77,836</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$77,836</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413242701"/>
                  </a:ext>
                </a:extLst>
              </a:tr>
              <a:tr h="0">
                <a:tc>
                  <a:txBody>
                    <a:bodyPr/>
                    <a:lstStyle/>
                    <a:p>
                      <a:pPr algn="ctr"/>
                      <a:r>
                        <a:rPr lang="en-US" sz="800" b="1">
                          <a:solidFill>
                            <a:srgbClr val="261B13"/>
                          </a:solidFill>
                          <a:latin typeface="Calibri"/>
                          <a:ea typeface="Calibri"/>
                          <a:cs typeface="Calibri"/>
                        </a:rPr>
                        <a:t>F-11</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800" b="1">
                          <a:solidFill>
                            <a:srgbClr val="261B13"/>
                          </a:solidFill>
                          <a:latin typeface="Calibri"/>
                          <a:ea typeface="Calibri"/>
                          <a:cs typeface="Calibri"/>
                        </a:rPr>
                        <a:t>Real-World Controls Integration</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700" b="0">
                          <a:solidFill>
                            <a:srgbClr val="334342"/>
                          </a:solidFill>
                          <a:latin typeface="+mn-lt"/>
                          <a:ea typeface="Calibri"/>
                          <a:cs typeface="Calibri"/>
                        </a:rPr>
                        <a:t>Connects the client-provided HBC Spectrum B belly box to the simulator via assumed existing CAN signals, mapping (roughly 12-15) essential controls. Excludes custom hardware or enclosure fabrication.</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$134,777</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$134,777</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$134,777</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extLst>
                  <a:ext uri="{0D108BD9-81ED-4DB2-BD59-A6C34878D82A}">
                    <a16:rowId xmlns:a16="http://schemas.microsoft.com/office/drawing/2014/main" val="512664280"/>
                  </a:ext>
                </a:extLst>
              </a:tr>
              <a:tr h="0">
                <a:tc>
                  <a:txBody>
                    <a:bodyPr/>
                    <a:lstStyle/>
                    <a:p>
                      <a:pPr algn="ctr"/>
                      <a:r>
                        <a:rPr lang="en-US" sz="800" b="1">
                          <a:solidFill>
                            <a:srgbClr val="261B13"/>
                          </a:solidFill>
                          <a:latin typeface="Calibri"/>
                          <a:ea typeface="Calibri"/>
                          <a:cs typeface="Calibri"/>
                        </a:rPr>
                        <a:t>F-12</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Voiceover Narration</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lvl="0" algn="l">
                        <a:lnSpc>
                          <a:spcPct val="100000"/>
                        </a:lnSpc>
                        <a:spcBef>
                          <a:spcPts val="0"/>
                        </a:spcBef>
                        <a:spcAft>
                          <a:spcPts val="0"/>
                        </a:spcAft>
                        <a:buNone/>
                      </a:pPr>
                      <a:r>
                        <a:rPr lang="en-US" sz="700" b="0" i="0" u="none" strike="noStrike" noProof="0">
                          <a:solidFill>
                            <a:srgbClr val="334342"/>
                          </a:solidFill>
                        </a:rPr>
                        <a:t>A narrator's voice carries the on-screen guidance, letting the trainee stay hands-on and heads-up while the lesson talks them through it.</a:t>
                      </a:r>
                      <a:endParaRPr lang="en-US"/>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mn-lt"/>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$22,463</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$22,463</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1314809617"/>
                  </a:ext>
                </a:extLst>
              </a:tr>
              <a:tr h="0">
                <a:tc>
                  <a:txBody>
                    <a:bodyPr/>
                    <a:lstStyle/>
                    <a:p>
                      <a:pPr algn="ctr"/>
                      <a:r>
                        <a:rPr lang="en-US" sz="800" b="1">
                          <a:solidFill>
                            <a:srgbClr val="261B13"/>
                          </a:solidFill>
                          <a:latin typeface="Calibri"/>
                          <a:ea typeface="Calibri"/>
                          <a:cs typeface="Calibri"/>
                        </a:rPr>
                        <a:t>F-13</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l"/>
                      <a:r>
                        <a:rPr lang="en-US" sz="800" b="1">
                          <a:solidFill>
                            <a:srgbClr val="261B13"/>
                          </a:solidFill>
                          <a:latin typeface="Calibri"/>
                          <a:ea typeface="Calibri"/>
                          <a:cs typeface="Calibri"/>
                        </a:rPr>
                        <a:t>LMS / Reporting Integration</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marL="0" lvl="0" algn="l" defTabSz="685800" rtl="0" eaLnBrk="1" latinLnBrk="0" hangingPunct="1">
                        <a:lnSpc>
                          <a:spcPct val="100000"/>
                        </a:lnSpc>
                        <a:spcBef>
                          <a:spcPts val="0"/>
                        </a:spcBef>
                        <a:spcAft>
                          <a:spcPts val="0"/>
                        </a:spcAft>
                        <a:buNone/>
                      </a:pPr>
                      <a:r>
                        <a:rPr lang="en-US" sz="700" b="0" kern="1200" noProof="0">
                          <a:solidFill>
                            <a:srgbClr val="334342"/>
                          </a:solidFill>
                          <a:latin typeface="+mn-lt"/>
                          <a:ea typeface="Calibri"/>
                          <a:cs typeface="Calibri"/>
                        </a:rPr>
                        <a:t>Learning management integration for launch, completion, and score data, with centralized reporting on trainee activity and proficiency.</a:t>
                      </a:r>
                      <a:endParaRPr lang="en-US" sz="700" b="0" kern="1200">
                        <a:solidFill>
                          <a:srgbClr val="334342"/>
                        </a:solidFill>
                        <a:latin typeface="+mn-lt"/>
                        <a:ea typeface="Calibri"/>
                        <a:cs typeface="Calibri"/>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tc>
                  <a:txBody>
                    <a:bodyPr/>
                    <a:lstStyle/>
                    <a:p>
                      <a:pPr algn="ctr"/>
                      <a:r>
                        <a:rPr lang="en-US" sz="800" b="1">
                          <a:solidFill>
                            <a:srgbClr val="261B13"/>
                          </a:solidFill>
                          <a:latin typeface="Calibri"/>
                          <a:ea typeface="Calibri"/>
                          <a:cs typeface="Calibri"/>
                        </a:rPr>
                        <a:t>$67,389</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E5F4FC"/>
                    </a:solidFill>
                  </a:tcPr>
                </a:tc>
                <a:extLst>
                  <a:ext uri="{0D108BD9-81ED-4DB2-BD59-A6C34878D82A}">
                    <a16:rowId xmlns:a16="http://schemas.microsoft.com/office/drawing/2014/main" val="589926215"/>
                  </a:ext>
                </a:extLst>
              </a:tr>
              <a:tr h="0">
                <a:tc>
                  <a:txBody>
                    <a:bodyPr/>
                    <a:lstStyle/>
                    <a:p>
                      <a:pPr algn="ctr"/>
                      <a:r>
                        <a:rPr lang="en-US" sz="800" b="1">
                          <a:solidFill>
                            <a:srgbClr val="261B13"/>
                          </a:solidFill>
                          <a:latin typeface="Calibri"/>
                          <a:ea typeface="Calibri"/>
                          <a:cs typeface="Calibri"/>
                        </a:rPr>
                        <a:t>F-14</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l"/>
                      <a:r>
                        <a:rPr lang="en-US" sz="800" b="1">
                          <a:solidFill>
                            <a:srgbClr val="261B13"/>
                          </a:solidFill>
                          <a:latin typeface="Calibri"/>
                          <a:ea typeface="Calibri"/>
                          <a:cs typeface="Calibri"/>
                        </a:rPr>
                        <a:t>Networked Training</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lvl="0" algn="l">
                        <a:lnSpc>
                          <a:spcPct val="100000"/>
                        </a:lnSpc>
                        <a:spcBef>
                          <a:spcPts val="0"/>
                        </a:spcBef>
                        <a:spcAft>
                          <a:spcPts val="0"/>
                        </a:spcAft>
                        <a:buNone/>
                      </a:pPr>
                      <a:r>
                        <a:rPr lang="en-US" sz="700" b="0" i="0" u="none" strike="noStrike" noProof="0">
                          <a:solidFill>
                            <a:srgbClr val="334342"/>
                          </a:solidFill>
                        </a:rPr>
                        <a:t>Networked training for up to eight (8) simultaneous individual operator sessions, with an instructor view that observes any seat from a single station and follows the exercise as it runs, mirroring what that trainee sees.</a:t>
                      </a:r>
                      <a:endParaRPr lang="en-US" i="0" u="none" strike="noStrike" noProof="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chemeClr val="bg1">
                              <a:lumMod val="50000"/>
                            </a:schemeClr>
                          </a:solidFill>
                          <a:latin typeface="Calibri"/>
                          <a:ea typeface="Calibri"/>
                          <a:cs typeface="Calibri"/>
                        </a:rPr>
                        <a:t>N/A</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tc>
                  <a:txBody>
                    <a:bodyPr/>
                    <a:lstStyle/>
                    <a:p>
                      <a:pPr algn="ctr"/>
                      <a:r>
                        <a:rPr lang="en-US" sz="800" b="1">
                          <a:solidFill>
                            <a:srgbClr val="261B13"/>
                          </a:solidFill>
                          <a:latin typeface="Calibri"/>
                          <a:ea typeface="Calibri"/>
                          <a:cs typeface="Calibri"/>
                        </a:rPr>
                        <a:t>$202,166</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761568727"/>
                  </a:ext>
                </a:extLst>
              </a:tr>
              <a:tr h="0">
                <a:tc gridSpan="3">
                  <a:txBody>
                    <a:bodyPr/>
                    <a:lstStyle/>
                    <a:p>
                      <a:pPr lvl="0" algn="r">
                        <a:buNone/>
                      </a:pPr>
                      <a:r>
                        <a:rPr lang="en-US" sz="800" b="1">
                          <a:solidFill>
                            <a:schemeClr val="bg1"/>
                          </a:solidFill>
                          <a:latin typeface="Calibri"/>
                          <a:ea typeface="Calibri"/>
                          <a:cs typeface="Calibri"/>
                        </a:rPr>
                        <a:t>MONTHS</a:t>
                      </a:r>
                    </a:p>
                  </a:txBody>
                  <a:tcPr marL="45720" marR="45720">
                    <a:lnL w="12700">
                      <a:solidFill>
                        <a:schemeClr val="bg1"/>
                      </a:solidFill>
                    </a:lnL>
                    <a:lnR w="12700">
                      <a:solidFill>
                        <a:schemeClr val="bg1"/>
                      </a:solidFill>
                    </a:lnR>
                    <a:lnT w="12700" cap="flat" cmpd="sng" algn="ctr">
                      <a:solidFill>
                        <a:schemeClr val="bg1"/>
                      </a:solidFill>
                      <a:prstDash val="solid"/>
                      <a:round/>
                      <a:headEnd type="none" w="med" len="med"/>
                      <a:tailEnd type="none" w="med" len="med"/>
                    </a:lnT>
                    <a:lnB w="12700">
                      <a:solidFill>
                        <a:schemeClr val="bg1"/>
                      </a:solidFill>
                    </a:lnB>
                    <a:lnTlToBr w="0">
                      <a:noFill/>
                    </a:lnTlToBr>
                    <a:lnBlToTr w="0">
                      <a:noFill/>
                    </a:lnBlToTr>
                    <a:solidFill>
                      <a:srgbClr val="8795A8"/>
                    </a:solidFill>
                  </a:tcPr>
                </a:tc>
                <a:tc hMerge="1">
                  <a:txBody>
                    <a:bodyPr/>
                    <a:lstStyle/>
                    <a:p>
                      <a:pPr lvl="0" algn="ctr">
                        <a:buNone/>
                      </a:pPr>
                      <a:endParaRPr lang="en-US" sz="800" b="0">
                        <a:solidFill>
                          <a:schemeClr val="bg1"/>
                        </a:solidFill>
                        <a:latin typeface="Courier New"/>
                        <a:ea typeface="Calibri"/>
                        <a:cs typeface="Courier New"/>
                      </a:endParaRPr>
                    </a:p>
                  </a:txBody>
                  <a:tcPr marL="45720" marR="45720">
                    <a:lnL w="12700">
                      <a:solidFill>
                        <a:schemeClr val="bg1"/>
                      </a:solidFill>
                    </a:lnL>
                    <a:lnR w="12700">
                      <a:solidFill>
                        <a:schemeClr val="bg1"/>
                      </a:solidFill>
                    </a:lnR>
                    <a:lnT w="12700" cap="flat" cmpd="sng" algn="ctr">
                      <a:solidFill>
                        <a:schemeClr val="bg1"/>
                      </a:solidFill>
                      <a:prstDash val="solid"/>
                      <a:round/>
                      <a:headEnd type="none" w="med" len="med"/>
                      <a:tailEnd type="none" w="med" len="med"/>
                    </a:lnT>
                    <a:lnB w="12700">
                      <a:solidFill>
                        <a:schemeClr val="bg1"/>
                      </a:solidFill>
                    </a:lnB>
                    <a:lnTlToBr w="0">
                      <a:noFill/>
                    </a:lnTlToBr>
                    <a:lnBlToTr w="0">
                      <a:noFill/>
                    </a:lnBlToTr>
                    <a:solidFill>
                      <a:srgbClr val="8795A8"/>
                    </a:solidFill>
                  </a:tcPr>
                </a:tc>
                <a:tc hMerge="1">
                  <a:txBody>
                    <a:bodyPr/>
                    <a:lstStyle/>
                    <a:p>
                      <a:endParaRPr/>
                    </a:p>
                  </a:txBody>
                  <a:tcPr marL="45720" marR="45720">
                    <a:lnL w="12700">
                      <a:solidFill>
                        <a:schemeClr val="bg1"/>
                      </a:solidFill>
                    </a:lnL>
                    <a:lnR w="12700">
                      <a:solidFill>
                        <a:schemeClr val="bg1"/>
                      </a:solidFill>
                    </a:lnR>
                    <a:lnT w="12700" cap="flat" cmpd="sng" algn="ctr">
                      <a:solidFill>
                        <a:schemeClr val="bg1"/>
                      </a:solidFill>
                      <a:prstDash val="solid"/>
                      <a:round/>
                      <a:headEnd type="none" w="med" len="med"/>
                      <a:tailEnd type="none" w="med" len="med"/>
                    </a:lnT>
                    <a:lnB w="12700">
                      <a:solidFill>
                        <a:schemeClr val="bg1"/>
                      </a:solidFill>
                    </a:lnB>
                    <a:lnTlToBr w="0">
                      <a:noFill/>
                    </a:lnTlToBr>
                    <a:lnBlToTr w="0">
                      <a:noFill/>
                    </a:lnBlToTr>
                    <a:solidFill>
                      <a:srgbClr val="8795A8"/>
                    </a:solidFill>
                  </a:tcPr>
                </a:tc>
                <a:tc>
                  <a:txBody>
                    <a:bodyPr/>
                    <a:lstStyle/>
                    <a:p>
                      <a:pPr lvl="0" algn="ctr">
                        <a:buNone/>
                      </a:pPr>
                      <a:r>
                        <a:rPr lang="en-US" sz="800" b="1">
                          <a:solidFill>
                            <a:schemeClr val="bg1"/>
                          </a:solidFill>
                          <a:latin typeface="Calibri"/>
                          <a:ea typeface="Calibri"/>
                          <a:cs typeface="Calibri"/>
                        </a:rPr>
                        <a:t>3</a:t>
                      </a:r>
                    </a:p>
                  </a:txBody>
                  <a:tcPr marL="27432" marR="27432" marT="27432" marB="27432">
                    <a:lnL w="12700" cap="flat" cmpd="sng" algn="ctr">
                      <a:solidFill>
                        <a:schemeClr val="bg1"/>
                      </a:solidFill>
                      <a:prstDash val="solid"/>
                      <a:round/>
                      <a:headEnd type="none" w="med" len="med"/>
                      <a:tailEnd type="none" w="med" len="med"/>
                    </a:lnL>
                    <a:lnR w="12700">
                      <a:solidFill>
                        <a:schemeClr val="bg1"/>
                      </a:solid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8795A8"/>
                    </a:solidFill>
                  </a:tcPr>
                </a:tc>
                <a:tc>
                  <a:txBody>
                    <a:bodyPr/>
                    <a:lstStyle/>
                    <a:p>
                      <a:pPr lvl="0" algn="ctr">
                        <a:buNone/>
                      </a:pPr>
                      <a:r>
                        <a:rPr lang="en-US" sz="800" b="1">
                          <a:solidFill>
                            <a:schemeClr val="bg1"/>
                          </a:solidFill>
                          <a:latin typeface="Calibri"/>
                          <a:ea typeface="Calibri"/>
                          <a:cs typeface="Calibri"/>
                        </a:rPr>
                        <a:t>6</a:t>
                      </a:r>
                    </a:p>
                  </a:txBody>
                  <a:tcPr marL="27432" marR="27432" marT="27432" marB="27432">
                    <a:lnL w="12700">
                      <a:solidFill>
                        <a:schemeClr val="bg1"/>
                      </a:solidFill>
                    </a:lnL>
                    <a:lnR w="12700">
                      <a:solidFill>
                        <a:schemeClr val="bg1"/>
                      </a:solidFill>
                    </a:lnR>
                    <a:lnT w="12700" cap="flat" cmpd="sng" algn="ctr">
                      <a:solidFill>
                        <a:schemeClr val="bg1"/>
                      </a:solidFill>
                      <a:prstDash val="solid"/>
                      <a:round/>
                      <a:headEnd type="none" w="med" len="med"/>
                      <a:tailEnd type="none" w="med" len="med"/>
                    </a:lnT>
                    <a:lnB w="12700">
                      <a:solidFill>
                        <a:schemeClr val="bg1"/>
                      </a:solidFill>
                    </a:lnB>
                    <a:lnTlToBr w="0">
                      <a:noFill/>
                    </a:lnTlToBr>
                    <a:lnBlToTr w="0">
                      <a:noFill/>
                    </a:lnBlToTr>
                    <a:solidFill>
                      <a:srgbClr val="8795A8"/>
                    </a:solidFill>
                  </a:tcPr>
                </a:tc>
                <a:tc>
                  <a:txBody>
                    <a:bodyPr/>
                    <a:lstStyle/>
                    <a:p>
                      <a:pPr lvl="0" algn="ctr">
                        <a:buNone/>
                      </a:pPr>
                      <a:r>
                        <a:rPr lang="en-US" sz="800" b="1">
                          <a:solidFill>
                            <a:schemeClr val="bg1"/>
                          </a:solidFill>
                          <a:latin typeface="Calibri"/>
                          <a:ea typeface="Calibri"/>
                          <a:cs typeface="Calibri"/>
                        </a:rPr>
                        <a:t>9</a:t>
                      </a:r>
                    </a:p>
                  </a:txBody>
                  <a:tcPr marL="27432" marR="27432" marT="27432" marB="27432">
                    <a:lnL w="12700">
                      <a:solidFill>
                        <a:schemeClr val="bg1"/>
                      </a:solidFill>
                    </a:lnL>
                    <a:lnR w="12700">
                      <a:solidFill>
                        <a:schemeClr val="bg1"/>
                      </a:solidFill>
                    </a:lnR>
                    <a:lnT w="12700" cap="flat" cmpd="sng" algn="ctr">
                      <a:solidFill>
                        <a:schemeClr val="bg1"/>
                      </a:solidFill>
                      <a:prstDash val="solid"/>
                      <a:round/>
                      <a:headEnd type="none" w="med" len="med"/>
                      <a:tailEnd type="none" w="med" len="med"/>
                    </a:lnT>
                    <a:lnB w="12700">
                      <a:solidFill>
                        <a:schemeClr val="bg1"/>
                      </a:solidFill>
                    </a:lnB>
                    <a:lnTlToBr w="0">
                      <a:noFill/>
                    </a:lnTlToBr>
                    <a:lnBlToTr w="0">
                      <a:noFill/>
                    </a:lnBlToTr>
                    <a:solidFill>
                      <a:srgbClr val="8795A8"/>
                    </a:solidFill>
                  </a:tcPr>
                </a:tc>
                <a:tc>
                  <a:txBody>
                    <a:bodyPr/>
                    <a:lstStyle/>
                    <a:p>
                      <a:pPr lvl="0" algn="ctr">
                        <a:buNone/>
                      </a:pPr>
                      <a:r>
                        <a:rPr lang="en-US" sz="800" b="1">
                          <a:solidFill>
                            <a:schemeClr val="bg1"/>
                          </a:solidFill>
                          <a:latin typeface="Calibri"/>
                          <a:ea typeface="Calibri"/>
                          <a:cs typeface="Calibri"/>
                        </a:rPr>
                        <a:t>12</a:t>
                      </a:r>
                    </a:p>
                  </a:txBody>
                  <a:tcPr marL="27432" marR="27432" marT="27432" marB="27432">
                    <a:lnL w="12700">
                      <a:solidFill>
                        <a:schemeClr val="bg1"/>
                      </a:solidFill>
                    </a:lnL>
                    <a:lnR w="12700">
                      <a:solidFill>
                        <a:schemeClr val="bg1"/>
                      </a:solidFill>
                    </a:lnR>
                    <a:lnT w="12700" cap="flat" cmpd="sng" algn="ctr">
                      <a:solidFill>
                        <a:schemeClr val="bg1"/>
                      </a:solidFill>
                      <a:prstDash val="solid"/>
                      <a:round/>
                      <a:headEnd type="none" w="med" len="med"/>
                      <a:tailEnd type="none" w="med" len="med"/>
                    </a:lnT>
                    <a:lnB w="12700">
                      <a:solidFill>
                        <a:schemeClr val="bg1"/>
                      </a:solidFill>
                    </a:lnB>
                    <a:lnTlToBr w="0">
                      <a:noFill/>
                    </a:lnTlToBr>
                    <a:lnBlToTr w="0">
                      <a:noFill/>
                    </a:lnBlToTr>
                    <a:solidFill>
                      <a:srgbClr val="8795A8"/>
                    </a:solidFill>
                  </a:tcPr>
                </a:tc>
                <a:extLst>
                  <a:ext uri="{0D108BD9-81ED-4DB2-BD59-A6C34878D82A}">
                    <a16:rowId xmlns:a16="http://schemas.microsoft.com/office/drawing/2014/main" val="2545018529"/>
                  </a:ext>
                </a:extLst>
              </a:tr>
              <a:tr h="0">
                <a:tc gridSpan="3">
                  <a:txBody>
                    <a:bodyPr/>
                    <a:lstStyle/>
                    <a:p>
                      <a:pPr algn="r"/>
                      <a:r>
                        <a:rPr lang="en-US" sz="800" b="1">
                          <a:solidFill>
                            <a:schemeClr val="bg1"/>
                          </a:solidFill>
                          <a:latin typeface="Calibri"/>
                          <a:ea typeface="Calibri"/>
                          <a:cs typeface="Calibri"/>
                        </a:rPr>
                        <a:t>TOTALS</a:t>
                      </a: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009EE8"/>
                    </a:solidFill>
                  </a:tcPr>
                </a:tc>
                <a:tc hMerge="1">
                  <a:txBody>
                    <a:bodyPr/>
                    <a:lstStyle/>
                    <a:p>
                      <a:pPr algn="ctr"/>
                      <a:endParaRPr lang="en-US" sz="800" b="0">
                        <a:solidFill>
                          <a:schemeClr val="bg1"/>
                        </a:solidFill>
                        <a:latin typeface="Courier New"/>
                        <a:ea typeface="Calibri"/>
                        <a:cs typeface="Courier New"/>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435265"/>
                    </a:solidFill>
                  </a:tcPr>
                </a:tc>
                <a:tc hMerge="1">
                  <a:txBody>
                    <a:bodyPr/>
                    <a:lstStyle/>
                    <a:p>
                      <a:endParaRPr/>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435265"/>
                    </a:solidFill>
                  </a:tcPr>
                </a:tc>
                <a:tc>
                  <a:txBody>
                    <a:bodyPr/>
                    <a:lstStyle/>
                    <a:p>
                      <a:pPr algn="ctr"/>
                      <a:r>
                        <a:rPr lang="en-US" sz="900" b="1">
                          <a:solidFill>
                            <a:schemeClr val="bg1"/>
                          </a:solidFill>
                          <a:latin typeface="Calibri"/>
                          <a:ea typeface="Calibri"/>
                          <a:cs typeface="Calibri"/>
                        </a:rPr>
                        <a:t>$88,322</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009EE8"/>
                    </a:solidFill>
                  </a:tcPr>
                </a:tc>
                <a:tc>
                  <a:txBody>
                    <a:bodyPr/>
                    <a:lstStyle/>
                    <a:p>
                      <a:pPr algn="ctr"/>
                      <a:r>
                        <a:rPr lang="en-US" sz="900" b="1">
                          <a:solidFill>
                            <a:schemeClr val="bg1"/>
                          </a:solidFill>
                          <a:latin typeface="Calibri"/>
                          <a:ea typeface="Calibri"/>
                          <a:cs typeface="Calibri"/>
                        </a:rPr>
                        <a:t>$442,727</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009EE8"/>
                    </a:solidFill>
                  </a:tcPr>
                </a:tc>
                <a:tc>
                  <a:txBody>
                    <a:bodyPr/>
                    <a:lstStyle/>
                    <a:p>
                      <a:pPr algn="ctr"/>
                      <a:r>
                        <a:rPr lang="en-US" sz="900" b="1">
                          <a:solidFill>
                            <a:schemeClr val="bg1"/>
                          </a:solidFill>
                          <a:latin typeface="Calibri"/>
                          <a:ea typeface="Calibri"/>
                          <a:cs typeface="Calibri"/>
                        </a:rPr>
                        <a:t>$1,279,728</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009EE8"/>
                    </a:solidFill>
                  </a:tcPr>
                </a:tc>
                <a:tc>
                  <a:txBody>
                    <a:bodyPr/>
                    <a:lstStyle/>
                    <a:p>
                      <a:pPr algn="ctr"/>
                      <a:r>
                        <a:rPr lang="en-US" sz="900" b="1" dirty="0">
                          <a:solidFill>
                            <a:schemeClr val="bg1"/>
                          </a:solidFill>
                          <a:latin typeface="Calibri"/>
                          <a:ea typeface="Calibri"/>
                          <a:cs typeface="Calibri"/>
                        </a:rPr>
                        <a:t>$1,549,283</a:t>
                      </a:r>
                    </a:p>
                  </a:txBody>
                  <a:tcPr marL="27432" marR="27432"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0">
                      <a:noFill/>
                    </a:lnTlToBr>
                    <a:lnBlToTr w="0">
                      <a:noFill/>
                    </a:lnBlToTr>
                    <a:solidFill>
                      <a:srgbClr val="009EE8"/>
                    </a:solidFill>
                  </a:tcPr>
                </a:tc>
                <a:extLst>
                  <a:ext uri="{0D108BD9-81ED-4DB2-BD59-A6C34878D82A}">
                    <a16:rowId xmlns:a16="http://schemas.microsoft.com/office/drawing/2014/main" val="185238063"/>
                  </a:ext>
                </a:extLst>
              </a:tr>
            </a:tbl>
          </a:graphicData>
        </a:graphic>
      </p:graphicFrame>
      <p:sp>
        <p:nvSpPr>
          <p:cNvPr id="3" name="Shape 0">
            <a:extLst>
              <a:ext uri="{FF2B5EF4-FFF2-40B4-BE49-F238E27FC236}">
                <a16:creationId xmlns:a16="http://schemas.microsoft.com/office/drawing/2014/main" id="{84C361BD-D15F-B1F2-79A1-BFD27A2857E3}"/>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6" name="Shape 1">
            <a:extLst>
              <a:ext uri="{FF2B5EF4-FFF2-40B4-BE49-F238E27FC236}">
                <a16:creationId xmlns:a16="http://schemas.microsoft.com/office/drawing/2014/main" id="{FA325766-E61A-DE44-D176-E99BCB9A8F33}"/>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8" name="Picture 7">
            <a:extLst>
              <a:ext uri="{FF2B5EF4-FFF2-40B4-BE49-F238E27FC236}">
                <a16:creationId xmlns:a16="http://schemas.microsoft.com/office/drawing/2014/main" id="{6ECD79E9-F96F-3256-72DA-5DBB3296E21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14" name="Text 3">
            <a:extLst>
              <a:ext uri="{FF2B5EF4-FFF2-40B4-BE49-F238E27FC236}">
                <a16:creationId xmlns:a16="http://schemas.microsoft.com/office/drawing/2014/main" id="{0F448265-6C4C-096B-10E6-A6F4B74995A2}"/>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7.</a:t>
            </a:r>
            <a:endParaRPr lang="en-US" sz="1800">
              <a:solidFill>
                <a:srgbClr val="009EE8"/>
              </a:solidFill>
            </a:endParaRPr>
          </a:p>
        </p:txBody>
      </p:sp>
      <p:sp>
        <p:nvSpPr>
          <p:cNvPr id="16" name="Text 4">
            <a:extLst>
              <a:ext uri="{FF2B5EF4-FFF2-40B4-BE49-F238E27FC236}">
                <a16:creationId xmlns:a16="http://schemas.microsoft.com/office/drawing/2014/main" id="{A4C85A52-3B16-57CE-E9AC-3DCAA55087BA}"/>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Cost Table</a:t>
            </a:r>
            <a:endParaRPr lang="en-US" sz="1800"/>
          </a:p>
        </p:txBody>
      </p:sp>
    </p:spTree>
    <p:extLst>
      <p:ext uri="{BB962C8B-B14F-4D97-AF65-F5344CB8AC3E}">
        <p14:creationId xmlns:p14="http://schemas.microsoft.com/office/powerpoint/2010/main" val="2934790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B7099-A0A2-6FC8-87FE-EA9E358BD5FF}"/>
            </a:ext>
          </a:extLst>
        </p:cNvPr>
        <p:cNvGrpSpPr/>
        <p:nvPr/>
      </p:nvGrpSpPr>
      <p:grpSpPr>
        <a:xfrm>
          <a:off x="0" y="0"/>
          <a:ext cx="0" cy="0"/>
          <a:chOff x="0" y="0"/>
          <a:chExt cx="0" cy="0"/>
        </a:xfrm>
      </p:grpSpPr>
      <p:pic>
        <p:nvPicPr>
          <p:cNvPr id="5" name="Picture 4" hidden="1">
            <a:extLst>
              <a:ext uri="{FF2B5EF4-FFF2-40B4-BE49-F238E27FC236}">
                <a16:creationId xmlns:a16="http://schemas.microsoft.com/office/drawing/2014/main" id="{DD1F1AB9-6E3F-76FE-218D-E96C9D193B6A}"/>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457200" y="4019787"/>
            <a:ext cx="5943600" cy="3495963"/>
          </a:xfrm>
          <a:prstGeom prst="rect">
            <a:avLst/>
          </a:prstGeom>
        </p:spPr>
      </p:pic>
      <p:sp>
        <p:nvSpPr>
          <p:cNvPr id="41" name="Shape 0">
            <a:extLst>
              <a:ext uri="{FF2B5EF4-FFF2-40B4-BE49-F238E27FC236}">
                <a16:creationId xmlns:a16="http://schemas.microsoft.com/office/drawing/2014/main" id="{1F1B0CEE-C36F-EDAB-5DAF-3AD042DE69DF}"/>
              </a:ext>
            </a:extLst>
          </p:cNvPr>
          <p:cNvSpPr/>
          <p:nvPr/>
        </p:nvSpPr>
        <p:spPr>
          <a:xfrm>
            <a:off x="0" y="0"/>
            <a:ext cx="3429000" cy="68580"/>
          </a:xfrm>
          <a:prstGeom prst="rect">
            <a:avLst/>
          </a:prstGeom>
          <a:solidFill>
            <a:srgbClr val="009EE8"/>
          </a:solidFill>
          <a:ln w="12700">
            <a:noFill/>
            <a:prstDash val="solid"/>
          </a:ln>
        </p:spPr>
        <p:txBody>
          <a:bodyPr/>
          <a:lstStyle/>
          <a:p>
            <a:endParaRPr lang="en-US"/>
          </a:p>
        </p:txBody>
      </p:sp>
      <p:sp>
        <p:nvSpPr>
          <p:cNvPr id="42" name="Shape 1">
            <a:extLst>
              <a:ext uri="{FF2B5EF4-FFF2-40B4-BE49-F238E27FC236}">
                <a16:creationId xmlns:a16="http://schemas.microsoft.com/office/drawing/2014/main" id="{D998CF0C-9432-8EA1-CDA3-F9FD29210CD7}"/>
              </a:ext>
            </a:extLst>
          </p:cNvPr>
          <p:cNvSpPr/>
          <p:nvPr/>
        </p:nvSpPr>
        <p:spPr>
          <a:xfrm>
            <a:off x="3429000" y="0"/>
            <a:ext cx="3429000" cy="68580"/>
          </a:xfrm>
          <a:prstGeom prst="rect">
            <a:avLst/>
          </a:prstGeom>
          <a:solidFill>
            <a:srgbClr val="EDF1F1"/>
          </a:solidFill>
          <a:ln w="12700">
            <a:noFill/>
            <a:prstDash val="solid"/>
          </a:ln>
        </p:spPr>
        <p:txBody>
          <a:bodyPr/>
          <a:lstStyle/>
          <a:p>
            <a:endParaRPr lang="en-US"/>
          </a:p>
        </p:txBody>
      </p:sp>
      <p:pic>
        <p:nvPicPr>
          <p:cNvPr id="16" name="Picture 15">
            <a:extLst>
              <a:ext uri="{FF2B5EF4-FFF2-40B4-BE49-F238E27FC236}">
                <a16:creationId xmlns:a16="http://schemas.microsoft.com/office/drawing/2014/main" id="{1E5B4E18-F0B0-7803-1A0C-D751EFE313B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80060" y="501022"/>
            <a:ext cx="922375" cy="233371"/>
          </a:xfrm>
          <a:prstGeom prst="rect">
            <a:avLst/>
          </a:prstGeom>
        </p:spPr>
      </p:pic>
      <p:sp>
        <p:nvSpPr>
          <p:cNvPr id="4" name="TextBox 3">
            <a:extLst>
              <a:ext uri="{FF2B5EF4-FFF2-40B4-BE49-F238E27FC236}">
                <a16:creationId xmlns:a16="http://schemas.microsoft.com/office/drawing/2014/main" id="{EE987B17-0BA0-E891-B793-7632A2594A7A}"/>
              </a:ext>
            </a:extLst>
          </p:cNvPr>
          <p:cNvSpPr txBox="1"/>
          <p:nvPr/>
        </p:nvSpPr>
        <p:spPr>
          <a:xfrm>
            <a:off x="457200" y="1645920"/>
            <a:ext cx="6136238" cy="1634230"/>
          </a:xfrm>
          <a:prstGeom prst="rect">
            <a:avLst/>
          </a:prstGeom>
          <a:noFill/>
        </p:spPr>
        <p:txBody>
          <a:bodyPr wrap="square" lIns="0" tIns="0" rIns="0" bIns="0">
            <a:spAutoFit/>
          </a:bodyPr>
          <a:lstStyle/>
          <a:p>
            <a:pPr>
              <a:lnSpc>
                <a:spcPct val="110000"/>
              </a:lnSpc>
              <a:spcAft>
                <a:spcPts val="600"/>
              </a:spcAft>
            </a:pPr>
            <a:r>
              <a:rPr lang="en-US" sz="1100"/>
              <a:t>The recommended Option 2 Pilot gives Outokumpu a focused, practical path to improve crane-operator readiness before live-floor exposure. Its coil-handling lesson combines realistic control interaction, guided instruction, and repeatable practice in full virtual reality, giving trainers a credible basis for evaluating operator consistency and coaching needs.</a:t>
            </a:r>
          </a:p>
          <a:p>
            <a:pPr>
              <a:lnSpc>
                <a:spcPct val="110000"/>
              </a:lnSpc>
              <a:spcAft>
                <a:spcPts val="600"/>
              </a:spcAft>
            </a:pPr>
            <a:r>
              <a:rPr lang="en-US" sz="1100"/>
              <a:t>ForgeFX is ready to help Outokumpu turn this opportunity into a production-quality training tool that supports safer preparation, stronger operator confidence, and a scalable foundation for future crane and material-handling training.</a:t>
            </a:r>
          </a:p>
          <a:p>
            <a:pPr>
              <a:lnSpc>
                <a:spcPct val="110000"/>
              </a:lnSpc>
              <a:spcAft>
                <a:spcPts val="600"/>
              </a:spcAft>
            </a:pPr>
            <a:r>
              <a:rPr lang="en-US" sz="1100" b="1"/>
              <a:t>Begin with one critical workflow. Prove the value. Build the foundation.</a:t>
            </a:r>
            <a:endParaRPr lang="en-US" sz="1100"/>
          </a:p>
        </p:txBody>
      </p:sp>
      <p:sp>
        <p:nvSpPr>
          <p:cNvPr id="8" name="Shape 15">
            <a:extLst>
              <a:ext uri="{FF2B5EF4-FFF2-40B4-BE49-F238E27FC236}">
                <a16:creationId xmlns:a16="http://schemas.microsoft.com/office/drawing/2014/main" id="{B59874A1-2ADD-3033-8BE8-2DA1D348F184}"/>
              </a:ext>
            </a:extLst>
          </p:cNvPr>
          <p:cNvSpPr/>
          <p:nvPr/>
        </p:nvSpPr>
        <p:spPr>
          <a:xfrm>
            <a:off x="457200" y="8666988"/>
            <a:ext cx="5943600" cy="18288"/>
          </a:xfrm>
          <a:prstGeom prst="rect">
            <a:avLst/>
          </a:prstGeom>
          <a:solidFill>
            <a:srgbClr val="009EE8"/>
          </a:solidFill>
          <a:ln w="12700">
            <a:noFill/>
            <a:prstDash val="solid"/>
          </a:ln>
        </p:spPr>
        <p:txBody>
          <a:bodyPr/>
          <a:lstStyle/>
          <a:p>
            <a:endParaRPr lang="en-US"/>
          </a:p>
        </p:txBody>
      </p:sp>
      <p:pic>
        <p:nvPicPr>
          <p:cNvPr id="25" name="Picture 24">
            <a:extLst>
              <a:ext uri="{FF2B5EF4-FFF2-40B4-BE49-F238E27FC236}">
                <a16:creationId xmlns:a16="http://schemas.microsoft.com/office/drawing/2014/main" id="{D82B7EBD-E8C5-AAFA-373E-BF4940F7FE0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57199" y="3682747"/>
            <a:ext cx="5943601" cy="3685090"/>
          </a:xfrm>
          <a:prstGeom prst="rect">
            <a:avLst/>
          </a:prstGeom>
        </p:spPr>
      </p:pic>
      <p:sp>
        <p:nvSpPr>
          <p:cNvPr id="32" name="Rectangle: Rounded Corners 31">
            <a:extLst>
              <a:ext uri="{FF2B5EF4-FFF2-40B4-BE49-F238E27FC236}">
                <a16:creationId xmlns:a16="http://schemas.microsoft.com/office/drawing/2014/main" id="{697F3171-F007-1EA6-C4EB-7DCE195D7B0F}"/>
              </a:ext>
            </a:extLst>
          </p:cNvPr>
          <p:cNvSpPr/>
          <p:nvPr/>
        </p:nvSpPr>
        <p:spPr>
          <a:xfrm>
            <a:off x="556766" y="6637558"/>
            <a:ext cx="3108960" cy="365760"/>
          </a:xfrm>
          <a:prstGeom prst="roundRect">
            <a:avLst/>
          </a:prstGeom>
          <a:solidFill>
            <a:schemeClr val="tx1">
              <a:alpha val="60000"/>
            </a:schemeClr>
          </a:solidFill>
          <a:ln w="6350">
            <a:solidFill>
              <a:srgbClr val="4397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BA387FA9-2591-427A-BDA6-8947E459BCD0}"/>
              </a:ext>
            </a:extLst>
          </p:cNvPr>
          <p:cNvSpPr/>
          <p:nvPr/>
        </p:nvSpPr>
        <p:spPr>
          <a:xfrm>
            <a:off x="556766" y="6218894"/>
            <a:ext cx="3108960" cy="365760"/>
          </a:xfrm>
          <a:prstGeom prst="roundRect">
            <a:avLst/>
          </a:prstGeom>
          <a:solidFill>
            <a:schemeClr val="tx1">
              <a:alpha val="60000"/>
            </a:schemeClr>
          </a:solidFill>
          <a:ln w="6350">
            <a:solidFill>
              <a:srgbClr val="4397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radient">
            <a:extLst>
              <a:ext uri="{FF2B5EF4-FFF2-40B4-BE49-F238E27FC236}">
                <a16:creationId xmlns:a16="http://schemas.microsoft.com/office/drawing/2014/main" id="{81E8C176-BC44-6376-E818-6D202EDE9C57}"/>
              </a:ext>
            </a:extLst>
          </p:cNvPr>
          <p:cNvSpPr/>
          <p:nvPr/>
        </p:nvSpPr>
        <p:spPr>
          <a:xfrm>
            <a:off x="457198" y="6806645"/>
            <a:ext cx="5943600" cy="558552"/>
          </a:xfrm>
          <a:prstGeom prst="rect">
            <a:avLst/>
          </a:prstGeom>
          <a:gradFill>
            <a:gsLst>
              <a:gs pos="0">
                <a:schemeClr val="tx1">
                  <a:alpha val="56000"/>
                </a:schemeClr>
              </a:gs>
              <a:gs pos="85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016FC4-AC2B-47F1-3C43-3B4A5AC0B2F7}"/>
              </a:ext>
            </a:extLst>
          </p:cNvPr>
          <p:cNvSpPr txBox="1"/>
          <p:nvPr/>
        </p:nvSpPr>
        <p:spPr>
          <a:xfrm>
            <a:off x="613833" y="4154321"/>
            <a:ext cx="2501900" cy="138499"/>
          </a:xfrm>
          <a:prstGeom prst="rect">
            <a:avLst/>
          </a:prstGeom>
          <a:noFill/>
        </p:spPr>
        <p:txBody>
          <a:bodyPr wrap="square" lIns="0" tIns="0" rIns="0" bIns="0" rtlCol="0">
            <a:spAutoFit/>
          </a:bodyPr>
          <a:lstStyle/>
          <a:p>
            <a:r>
              <a:rPr lang="en-US" sz="900" cap="all">
                <a:solidFill>
                  <a:srgbClr val="9FC9E9"/>
                </a:solidFill>
                <a:latin typeface="Open Sans Condensed Condensed S" pitchFamily="2" charset="0"/>
                <a:ea typeface="Open Sans Condensed Condensed S" pitchFamily="2" charset="0"/>
                <a:cs typeface="Open Sans Condensed Condensed S" pitchFamily="2" charset="0"/>
              </a:rPr>
              <a:t>Conclusion | Recommended next step</a:t>
            </a:r>
          </a:p>
        </p:txBody>
      </p:sp>
      <p:pic>
        <p:nvPicPr>
          <p:cNvPr id="10" name="Picture 9">
            <a:extLst>
              <a:ext uri="{FF2B5EF4-FFF2-40B4-BE49-F238E27FC236}">
                <a16:creationId xmlns:a16="http://schemas.microsoft.com/office/drawing/2014/main" id="{0D273F40-79B6-F244-2CDD-06360E35E02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2235" y="3722013"/>
            <a:ext cx="1244600" cy="447698"/>
          </a:xfrm>
          <a:prstGeom prst="rect">
            <a:avLst/>
          </a:prstGeom>
        </p:spPr>
      </p:pic>
      <p:sp>
        <p:nvSpPr>
          <p:cNvPr id="13" name="TextBox 12">
            <a:extLst>
              <a:ext uri="{FF2B5EF4-FFF2-40B4-BE49-F238E27FC236}">
                <a16:creationId xmlns:a16="http://schemas.microsoft.com/office/drawing/2014/main" id="{A74DD91B-E50C-6E57-D83A-62AAAD59780C}"/>
              </a:ext>
            </a:extLst>
          </p:cNvPr>
          <p:cNvSpPr txBox="1"/>
          <p:nvPr/>
        </p:nvSpPr>
        <p:spPr>
          <a:xfrm>
            <a:off x="613833" y="5034917"/>
            <a:ext cx="3403600" cy="296428"/>
          </a:xfrm>
          <a:prstGeom prst="rect">
            <a:avLst/>
          </a:prstGeom>
          <a:noFill/>
        </p:spPr>
        <p:txBody>
          <a:bodyPr wrap="square" lIns="0" tIns="0" rIns="0" bIns="0" rtlCol="0">
            <a:spAutoFit/>
          </a:bodyPr>
          <a:lstStyle/>
          <a:p>
            <a:pPr>
              <a:lnSpc>
                <a:spcPct val="110000"/>
              </a:lnSpc>
            </a:pPr>
            <a:r>
              <a:rPr lang="en-US" sz="900" dirty="0">
                <a:solidFill>
                  <a:srgbClr val="9FC9E9"/>
                </a:solidFill>
                <a:latin typeface="Open Sans" pitchFamily="2" charset="0"/>
                <a:ea typeface="Open Sans" pitchFamily="2" charset="0"/>
                <a:cs typeface="Open Sans" pitchFamily="2" charset="0"/>
              </a:rPr>
              <a:t>Begin with the coil-handling pilot to prove measurable value. </a:t>
            </a:r>
          </a:p>
          <a:p>
            <a:pPr>
              <a:lnSpc>
                <a:spcPct val="110000"/>
              </a:lnSpc>
            </a:pPr>
            <a:r>
              <a:rPr lang="en-US" sz="900" dirty="0">
                <a:solidFill>
                  <a:srgbClr val="9FC9E9"/>
                </a:solidFill>
                <a:latin typeface="Open Sans" pitchFamily="2" charset="0"/>
                <a:ea typeface="Open Sans" pitchFamily="2" charset="0"/>
                <a:cs typeface="Open Sans" pitchFamily="2" charset="0"/>
              </a:rPr>
              <a:t>Scale across workflows, equipment, and locations.</a:t>
            </a:r>
          </a:p>
        </p:txBody>
      </p:sp>
      <p:pic>
        <p:nvPicPr>
          <p:cNvPr id="15" name="Graphic 14" descr="Clipboard Partially Checked with solid fill">
            <a:extLst>
              <a:ext uri="{FF2B5EF4-FFF2-40B4-BE49-F238E27FC236}">
                <a16:creationId xmlns:a16="http://schemas.microsoft.com/office/drawing/2014/main" id="{2668A950-3952-1FC3-F570-FD373EC78E9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708429" y="5423911"/>
            <a:ext cx="415429" cy="415429"/>
          </a:xfrm>
          <a:prstGeom prst="rect">
            <a:avLst/>
          </a:prstGeom>
        </p:spPr>
      </p:pic>
      <p:pic>
        <p:nvPicPr>
          <p:cNvPr id="17" name="Graphic 16" descr="Shield Tick with solid fill">
            <a:extLst>
              <a:ext uri="{FF2B5EF4-FFF2-40B4-BE49-F238E27FC236}">
                <a16:creationId xmlns:a16="http://schemas.microsoft.com/office/drawing/2014/main" id="{6DD726A9-4ECA-715D-4FFF-5DE097D2D0AC}"/>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92328" y="5423911"/>
            <a:ext cx="415429" cy="415429"/>
          </a:xfrm>
          <a:prstGeom prst="rect">
            <a:avLst/>
          </a:prstGeom>
        </p:spPr>
      </p:pic>
      <p:pic>
        <p:nvPicPr>
          <p:cNvPr id="18" name="Graphic 17" descr="Bar graph with upward trend with solid fill">
            <a:extLst>
              <a:ext uri="{FF2B5EF4-FFF2-40B4-BE49-F238E27FC236}">
                <a16:creationId xmlns:a16="http://schemas.microsoft.com/office/drawing/2014/main" id="{B55DA0A4-030F-353B-BBA1-3F2A03DD125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2624528" y="5423911"/>
            <a:ext cx="415429" cy="415429"/>
          </a:xfrm>
          <a:prstGeom prst="rect">
            <a:avLst/>
          </a:prstGeom>
        </p:spPr>
      </p:pic>
      <p:sp>
        <p:nvSpPr>
          <p:cNvPr id="19" name="TextBox 18">
            <a:extLst>
              <a:ext uri="{FF2B5EF4-FFF2-40B4-BE49-F238E27FC236}">
                <a16:creationId xmlns:a16="http://schemas.microsoft.com/office/drawing/2014/main" id="{C6E8CC1B-9483-E520-6249-B6C63BCDBD05}"/>
              </a:ext>
            </a:extLst>
          </p:cNvPr>
          <p:cNvSpPr txBox="1"/>
          <p:nvPr/>
        </p:nvSpPr>
        <p:spPr>
          <a:xfrm>
            <a:off x="636523" y="5887649"/>
            <a:ext cx="727039" cy="276999"/>
          </a:xfrm>
          <a:prstGeom prst="rect">
            <a:avLst/>
          </a:prstGeom>
          <a:noFill/>
        </p:spPr>
        <p:txBody>
          <a:bodyPr wrap="square" lIns="0" tIns="0" rIns="0" bIns="0" rtlCol="0">
            <a:noAutofit/>
          </a:bodyPr>
          <a:lstStyle/>
          <a:p>
            <a:pPr algn="ctr"/>
            <a:r>
              <a:rPr lang="en-US" sz="700" cap="all" spc="20" dirty="0">
                <a:solidFill>
                  <a:schemeClr val="bg1"/>
                </a:solidFill>
                <a:latin typeface="Open Sans SemiBold" pitchFamily="2" charset="0"/>
                <a:ea typeface="Open Sans SemiBold" pitchFamily="2" charset="0"/>
                <a:cs typeface="Open Sans SemiBold" pitchFamily="2" charset="0"/>
              </a:rPr>
              <a:t>Safer </a:t>
            </a:r>
          </a:p>
          <a:p>
            <a:pPr algn="ctr"/>
            <a:r>
              <a:rPr lang="en-US" sz="700" cap="all" spc="20" dirty="0">
                <a:solidFill>
                  <a:schemeClr val="bg1"/>
                </a:solidFill>
                <a:latin typeface="Open Sans SemiBold" pitchFamily="2" charset="0"/>
                <a:ea typeface="Open Sans SemiBold" pitchFamily="2" charset="0"/>
                <a:cs typeface="Open Sans SemiBold" pitchFamily="2" charset="0"/>
              </a:rPr>
              <a:t>Practice</a:t>
            </a:r>
          </a:p>
        </p:txBody>
      </p:sp>
      <p:sp>
        <p:nvSpPr>
          <p:cNvPr id="20" name="TextBox 19">
            <a:extLst>
              <a:ext uri="{FF2B5EF4-FFF2-40B4-BE49-F238E27FC236}">
                <a16:creationId xmlns:a16="http://schemas.microsoft.com/office/drawing/2014/main" id="{DC9C542A-0309-D9F8-148A-5417BBDCD1DC}"/>
              </a:ext>
            </a:extLst>
          </p:cNvPr>
          <p:cNvSpPr txBox="1"/>
          <p:nvPr/>
        </p:nvSpPr>
        <p:spPr>
          <a:xfrm>
            <a:off x="1552624" y="5887649"/>
            <a:ext cx="727039" cy="276999"/>
          </a:xfrm>
          <a:prstGeom prst="rect">
            <a:avLst/>
          </a:prstGeom>
          <a:noFill/>
        </p:spPr>
        <p:txBody>
          <a:bodyPr wrap="square" lIns="0" tIns="0" rIns="0" bIns="0" rtlCol="0">
            <a:noAutofit/>
          </a:bodyPr>
          <a:lstStyle/>
          <a:p>
            <a:pPr algn="ctr"/>
            <a:r>
              <a:rPr lang="en-US" sz="700" cap="all" spc="20" dirty="0">
                <a:solidFill>
                  <a:schemeClr val="bg1"/>
                </a:solidFill>
                <a:latin typeface="Open Sans SemiBold" pitchFamily="2" charset="0"/>
                <a:ea typeface="Open Sans SemiBold" pitchFamily="2" charset="0"/>
                <a:cs typeface="Open Sans SemiBold" pitchFamily="2" charset="0"/>
              </a:rPr>
              <a:t>Consistent Readiness</a:t>
            </a:r>
          </a:p>
        </p:txBody>
      </p:sp>
      <p:sp>
        <p:nvSpPr>
          <p:cNvPr id="21" name="TextBox 20">
            <a:extLst>
              <a:ext uri="{FF2B5EF4-FFF2-40B4-BE49-F238E27FC236}">
                <a16:creationId xmlns:a16="http://schemas.microsoft.com/office/drawing/2014/main" id="{248BAD8B-AEC5-9307-DDBB-E1E7D08BAA52}"/>
              </a:ext>
            </a:extLst>
          </p:cNvPr>
          <p:cNvSpPr txBox="1"/>
          <p:nvPr/>
        </p:nvSpPr>
        <p:spPr>
          <a:xfrm>
            <a:off x="2468723" y="5887649"/>
            <a:ext cx="727038" cy="276999"/>
          </a:xfrm>
          <a:prstGeom prst="rect">
            <a:avLst/>
          </a:prstGeom>
          <a:noFill/>
        </p:spPr>
        <p:txBody>
          <a:bodyPr wrap="square" lIns="0" tIns="0" rIns="0" bIns="0" rtlCol="0">
            <a:noAutofit/>
          </a:bodyPr>
          <a:lstStyle/>
          <a:p>
            <a:pPr algn="ctr"/>
            <a:r>
              <a:rPr lang="en-US" sz="700" cap="all" spc="20" dirty="0">
                <a:solidFill>
                  <a:schemeClr val="bg1"/>
                </a:solidFill>
                <a:latin typeface="Open Sans SemiBold" pitchFamily="2" charset="0"/>
                <a:ea typeface="Open Sans SemiBold" pitchFamily="2" charset="0"/>
                <a:cs typeface="Open Sans SemiBold" pitchFamily="2" charset="0"/>
              </a:rPr>
              <a:t>Scalable Foundation</a:t>
            </a:r>
          </a:p>
        </p:txBody>
      </p:sp>
      <p:sp>
        <p:nvSpPr>
          <p:cNvPr id="22" name="TextBox 21">
            <a:extLst>
              <a:ext uri="{FF2B5EF4-FFF2-40B4-BE49-F238E27FC236}">
                <a16:creationId xmlns:a16="http://schemas.microsoft.com/office/drawing/2014/main" id="{554B9FD7-06AA-C8F7-27BF-D3A4EA9F9140}"/>
              </a:ext>
            </a:extLst>
          </p:cNvPr>
          <p:cNvSpPr txBox="1"/>
          <p:nvPr/>
        </p:nvSpPr>
        <p:spPr>
          <a:xfrm>
            <a:off x="983082" y="6261497"/>
            <a:ext cx="2704234" cy="276999"/>
          </a:xfrm>
          <a:prstGeom prst="rect">
            <a:avLst/>
          </a:prstGeom>
          <a:noFill/>
        </p:spPr>
        <p:txBody>
          <a:bodyPr wrap="square" lIns="0" tIns="0" rIns="0" bIns="0" rtlCol="0">
            <a:spAutoFit/>
          </a:bodyPr>
          <a:lstStyle/>
          <a:p>
            <a:r>
              <a:rPr lang="en-US" sz="900" dirty="0">
                <a:solidFill>
                  <a:schemeClr val="bg1"/>
                </a:solidFill>
                <a:latin typeface="Open Sans SemiBold" pitchFamily="2" charset="0"/>
                <a:ea typeface="Open Sans SemiBold" pitchFamily="2" charset="0"/>
                <a:cs typeface="Open Sans SemiBold" pitchFamily="2" charset="0"/>
              </a:rPr>
              <a:t>Partner with ForgeFX to build the Outokumpu Crane Operator Training Simulator.</a:t>
            </a:r>
          </a:p>
        </p:txBody>
      </p:sp>
      <p:sp>
        <p:nvSpPr>
          <p:cNvPr id="26" name="Rectangle: Rounded Corners 25">
            <a:extLst>
              <a:ext uri="{FF2B5EF4-FFF2-40B4-BE49-F238E27FC236}">
                <a16:creationId xmlns:a16="http://schemas.microsoft.com/office/drawing/2014/main" id="{0D38CF5C-5401-39F6-95A8-DA26A53F4B4F}"/>
              </a:ext>
            </a:extLst>
          </p:cNvPr>
          <p:cNvSpPr/>
          <p:nvPr/>
        </p:nvSpPr>
        <p:spPr>
          <a:xfrm>
            <a:off x="636525" y="5402139"/>
            <a:ext cx="760027" cy="760027"/>
          </a:xfrm>
          <a:prstGeom prst="roundRect">
            <a:avLst/>
          </a:prstGeom>
          <a:noFill/>
          <a:ln w="6350">
            <a:solidFill>
              <a:srgbClr val="4397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8B89E3BB-5BB5-67F8-AC36-2836262291F8}"/>
              </a:ext>
            </a:extLst>
          </p:cNvPr>
          <p:cNvSpPr/>
          <p:nvPr/>
        </p:nvSpPr>
        <p:spPr>
          <a:xfrm>
            <a:off x="1552627" y="5402139"/>
            <a:ext cx="760027" cy="760027"/>
          </a:xfrm>
          <a:prstGeom prst="roundRect">
            <a:avLst/>
          </a:prstGeom>
          <a:noFill/>
          <a:ln w="6350">
            <a:solidFill>
              <a:srgbClr val="4397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7FA0B58D-1471-5961-B4F8-AE131A8548B5}"/>
              </a:ext>
            </a:extLst>
          </p:cNvPr>
          <p:cNvSpPr/>
          <p:nvPr/>
        </p:nvSpPr>
        <p:spPr>
          <a:xfrm>
            <a:off x="2468729" y="5402139"/>
            <a:ext cx="760027" cy="760027"/>
          </a:xfrm>
          <a:prstGeom prst="roundRect">
            <a:avLst/>
          </a:prstGeom>
          <a:noFill/>
          <a:ln w="6350">
            <a:solidFill>
              <a:srgbClr val="4397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Handshake with solid fill">
            <a:extLst>
              <a:ext uri="{FF2B5EF4-FFF2-40B4-BE49-F238E27FC236}">
                <a16:creationId xmlns:a16="http://schemas.microsoft.com/office/drawing/2014/main" id="{A79FFB1D-2D8A-6679-125C-1FDE7014AC87}"/>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575171" y="6232160"/>
            <a:ext cx="339229" cy="339229"/>
          </a:xfrm>
          <a:prstGeom prst="rect">
            <a:avLst/>
          </a:prstGeom>
        </p:spPr>
      </p:pic>
      <p:pic>
        <p:nvPicPr>
          <p:cNvPr id="30" name="Graphic 29" descr="Checkbox Checked with solid fill">
            <a:extLst>
              <a:ext uri="{FF2B5EF4-FFF2-40B4-BE49-F238E27FC236}">
                <a16:creationId xmlns:a16="http://schemas.microsoft.com/office/drawing/2014/main" id="{4339D2D3-C303-F444-D328-9E50F42D1519}"/>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556767" y="6600429"/>
            <a:ext cx="415429" cy="415429"/>
          </a:xfrm>
          <a:prstGeom prst="rect">
            <a:avLst/>
          </a:prstGeom>
        </p:spPr>
      </p:pic>
      <p:sp>
        <p:nvSpPr>
          <p:cNvPr id="3" name="Shape 5">
            <a:extLst>
              <a:ext uri="{FF2B5EF4-FFF2-40B4-BE49-F238E27FC236}">
                <a16:creationId xmlns:a16="http://schemas.microsoft.com/office/drawing/2014/main" id="{2ACEB056-B21B-E962-A4AD-4471C0AD21D3}"/>
              </a:ext>
            </a:extLst>
          </p:cNvPr>
          <p:cNvSpPr/>
          <p:nvPr/>
        </p:nvSpPr>
        <p:spPr>
          <a:xfrm>
            <a:off x="457200" y="1303020"/>
            <a:ext cx="457200" cy="32004"/>
          </a:xfrm>
          <a:prstGeom prst="rect">
            <a:avLst/>
          </a:prstGeom>
          <a:solidFill>
            <a:srgbClr val="009EE8"/>
          </a:solidFill>
          <a:ln w="12700">
            <a:noFill/>
            <a:prstDash val="solid"/>
          </a:ln>
        </p:spPr>
        <p:txBody>
          <a:bodyPr/>
          <a:lstStyle/>
          <a:p>
            <a:endParaRPr lang="en-US"/>
          </a:p>
        </p:txBody>
      </p:sp>
      <p:sp>
        <p:nvSpPr>
          <p:cNvPr id="14" name="Shape 6">
            <a:extLst>
              <a:ext uri="{FF2B5EF4-FFF2-40B4-BE49-F238E27FC236}">
                <a16:creationId xmlns:a16="http://schemas.microsoft.com/office/drawing/2014/main" id="{3A9074B8-B27B-ED30-B4C9-FBD8F163C71F}"/>
              </a:ext>
            </a:extLst>
          </p:cNvPr>
          <p:cNvSpPr/>
          <p:nvPr/>
        </p:nvSpPr>
        <p:spPr>
          <a:xfrm>
            <a:off x="914400" y="1303020"/>
            <a:ext cx="228600" cy="32004"/>
          </a:xfrm>
          <a:prstGeom prst="rect">
            <a:avLst/>
          </a:prstGeom>
          <a:solidFill>
            <a:schemeClr val="tx1"/>
          </a:solidFill>
          <a:ln w="12700">
            <a:noFill/>
            <a:prstDash val="solid"/>
          </a:ln>
        </p:spPr>
        <p:txBody>
          <a:bodyPr/>
          <a:lstStyle/>
          <a:p>
            <a:endParaRPr lang="en-US"/>
          </a:p>
        </p:txBody>
      </p:sp>
      <p:sp>
        <p:nvSpPr>
          <p:cNvPr id="35" name="Text 3">
            <a:extLst>
              <a:ext uri="{FF2B5EF4-FFF2-40B4-BE49-F238E27FC236}">
                <a16:creationId xmlns:a16="http://schemas.microsoft.com/office/drawing/2014/main" id="{D79F2162-84B0-4EE9-F12E-77AE7F91E80C}"/>
              </a:ext>
            </a:extLst>
          </p:cNvPr>
          <p:cNvSpPr/>
          <p:nvPr/>
        </p:nvSpPr>
        <p:spPr>
          <a:xfrm>
            <a:off x="457200" y="955548"/>
            <a:ext cx="384048" cy="292608"/>
          </a:xfrm>
          <a:prstGeom prst="rect">
            <a:avLst/>
          </a:prstGeom>
          <a:noFill/>
          <a:ln/>
        </p:spPr>
        <p:txBody>
          <a:bodyPr wrap="square" lIns="0" tIns="0" rIns="0" bIns="0" rtlCol="0" anchor="ctr"/>
          <a:lstStyle/>
          <a:p>
            <a:pPr marL="0" indent="0">
              <a:buNone/>
            </a:pPr>
            <a:r>
              <a:rPr lang="en-US" sz="1800" b="1">
                <a:solidFill>
                  <a:srgbClr val="009EE8"/>
                </a:solidFill>
                <a:latin typeface="Calibri" panose="020F0502020204030204" pitchFamily="34" charset="0"/>
                <a:ea typeface="Calibri" panose="020F0502020204030204" pitchFamily="34" charset="0"/>
                <a:cs typeface="Calibri" panose="020F0502020204030204" pitchFamily="34" charset="0"/>
              </a:rPr>
              <a:t>8.</a:t>
            </a:r>
            <a:endParaRPr lang="en-US" sz="1800">
              <a:solidFill>
                <a:srgbClr val="009EE8"/>
              </a:solidFill>
            </a:endParaRPr>
          </a:p>
        </p:txBody>
      </p:sp>
      <p:sp>
        <p:nvSpPr>
          <p:cNvPr id="45" name="Text 4">
            <a:extLst>
              <a:ext uri="{FF2B5EF4-FFF2-40B4-BE49-F238E27FC236}">
                <a16:creationId xmlns:a16="http://schemas.microsoft.com/office/drawing/2014/main" id="{3138D9AE-8629-28E6-3E40-CA5FCDB8D7A3}"/>
              </a:ext>
            </a:extLst>
          </p:cNvPr>
          <p:cNvSpPr/>
          <p:nvPr/>
        </p:nvSpPr>
        <p:spPr>
          <a:xfrm>
            <a:off x="841248" y="951440"/>
            <a:ext cx="3072384" cy="292608"/>
          </a:xfrm>
          <a:prstGeom prst="rect">
            <a:avLst/>
          </a:prstGeom>
          <a:noFill/>
          <a:ln/>
        </p:spPr>
        <p:txBody>
          <a:bodyPr wrap="square" lIns="0" tIns="0" rIns="0" bIns="0" rtlCol="0" anchor="ctr"/>
          <a:lstStyle/>
          <a:p>
            <a:pPr marL="0" indent="0">
              <a:buNone/>
            </a:pPr>
            <a:r>
              <a:rPr lang="en-US" b="1">
                <a:solidFill>
                  <a:srgbClr val="111111"/>
                </a:solidFill>
                <a:latin typeface="Calibri" panose="020F0502020204030204" pitchFamily="34" charset="0"/>
                <a:ea typeface="Calibri" panose="020F0502020204030204" pitchFamily="34" charset="0"/>
                <a:cs typeface="Calibri" panose="020F0502020204030204" pitchFamily="34" charset="0"/>
              </a:rPr>
              <a:t>Conclusion</a:t>
            </a:r>
            <a:endParaRPr lang="en-US" sz="1800"/>
          </a:p>
        </p:txBody>
      </p:sp>
      <p:pic>
        <p:nvPicPr>
          <p:cNvPr id="6" name="Picture 5">
            <a:extLst>
              <a:ext uri="{FF2B5EF4-FFF2-40B4-BE49-F238E27FC236}">
                <a16:creationId xmlns:a16="http://schemas.microsoft.com/office/drawing/2014/main" id="{B46DE046-B7F6-7961-B6FA-8BB3151211CE}"/>
              </a:ext>
            </a:extLst>
          </p:cNvPr>
          <p:cNvPicPr>
            <a:picLocks noChangeAspect="1"/>
          </p:cNvPicPr>
          <p:nvPr/>
        </p:nvPicPr>
        <p:blipFill>
          <a:blip r:embed="rId12"/>
          <a:stretch>
            <a:fillRect/>
          </a:stretch>
        </p:blipFill>
        <p:spPr>
          <a:xfrm>
            <a:off x="613832" y="4372054"/>
            <a:ext cx="3440775" cy="555700"/>
          </a:xfrm>
          <a:prstGeom prst="rect">
            <a:avLst/>
          </a:prstGeom>
        </p:spPr>
      </p:pic>
      <p:grpSp>
        <p:nvGrpSpPr>
          <p:cNvPr id="31" name="Group 30">
            <a:extLst>
              <a:ext uri="{FF2B5EF4-FFF2-40B4-BE49-F238E27FC236}">
                <a16:creationId xmlns:a16="http://schemas.microsoft.com/office/drawing/2014/main" id="{239F5DBA-E834-8C18-1CFC-401CAC372F48}"/>
              </a:ext>
            </a:extLst>
          </p:cNvPr>
          <p:cNvGrpSpPr/>
          <p:nvPr/>
        </p:nvGrpSpPr>
        <p:grpSpPr>
          <a:xfrm>
            <a:off x="1506445" y="7115971"/>
            <a:ext cx="3845106" cy="215444"/>
            <a:chOff x="1988004" y="7115971"/>
            <a:chExt cx="3845106" cy="215444"/>
          </a:xfrm>
        </p:grpSpPr>
        <p:pic>
          <p:nvPicPr>
            <p:cNvPr id="9" name="Picture 8">
              <a:extLst>
                <a:ext uri="{FF2B5EF4-FFF2-40B4-BE49-F238E27FC236}">
                  <a16:creationId xmlns:a16="http://schemas.microsoft.com/office/drawing/2014/main" id="{54F49056-8ADA-636E-5BDD-6E672928DAAC}"/>
                </a:ext>
              </a:extLst>
            </p:cNvPr>
            <p:cNvPicPr>
              <a:picLocks noChangeAspect="1"/>
            </p:cNvPicPr>
            <p:nvPr/>
          </p:nvPicPr>
          <p:blipFill>
            <a:blip r:embed="rId13"/>
            <a:stretch>
              <a:fillRect/>
            </a:stretch>
          </p:blipFill>
          <p:spPr>
            <a:xfrm>
              <a:off x="1988004" y="7116269"/>
              <a:ext cx="1207757" cy="171892"/>
            </a:xfrm>
            <a:prstGeom prst="rect">
              <a:avLst/>
            </a:prstGeom>
          </p:spPr>
        </p:pic>
        <p:sp>
          <p:nvSpPr>
            <p:cNvPr id="23" name="TextBox 22">
              <a:extLst>
                <a:ext uri="{FF2B5EF4-FFF2-40B4-BE49-F238E27FC236}">
                  <a16:creationId xmlns:a16="http://schemas.microsoft.com/office/drawing/2014/main" id="{152097BC-3BB2-0651-A08E-590E67022634}"/>
                </a:ext>
              </a:extLst>
            </p:cNvPr>
            <p:cNvSpPr txBox="1"/>
            <p:nvPr/>
          </p:nvSpPr>
          <p:spPr>
            <a:xfrm>
              <a:off x="2910024" y="7115971"/>
              <a:ext cx="2923086" cy="215444"/>
            </a:xfrm>
            <a:prstGeom prst="rect">
              <a:avLst/>
            </a:prstGeom>
            <a:noFill/>
          </p:spPr>
          <p:txBody>
            <a:bodyPr wrap="square" lIns="0" tIns="0" rIns="0" bIns="0" rtlCol="0">
              <a:spAutoFit/>
            </a:bodyPr>
            <a:lstStyle/>
            <a:p>
              <a:pPr algn="r"/>
              <a:r>
                <a:rPr lang="en-US" sz="1400" i="1">
                  <a:solidFill>
                    <a:schemeClr val="bg1"/>
                  </a:solidFill>
                </a:rPr>
                <a:t>is ready to bring this program to life</a:t>
              </a:r>
            </a:p>
          </p:txBody>
        </p:sp>
      </p:grpSp>
      <p:sp>
        <p:nvSpPr>
          <p:cNvPr id="7" name="TextBox 6">
            <a:extLst>
              <a:ext uri="{FF2B5EF4-FFF2-40B4-BE49-F238E27FC236}">
                <a16:creationId xmlns:a16="http://schemas.microsoft.com/office/drawing/2014/main" id="{B9DB7F05-7B86-5974-44DA-631FBAF027AC}"/>
              </a:ext>
            </a:extLst>
          </p:cNvPr>
          <p:cNvSpPr txBox="1"/>
          <p:nvPr/>
        </p:nvSpPr>
        <p:spPr>
          <a:xfrm>
            <a:off x="983082" y="6728105"/>
            <a:ext cx="2704234" cy="184666"/>
          </a:xfrm>
          <a:prstGeom prst="rect">
            <a:avLst/>
          </a:prstGeom>
          <a:noFill/>
        </p:spPr>
        <p:txBody>
          <a:bodyPr wrap="square" lIns="0" tIns="0" rIns="0" bIns="0" rtlCol="0" anchor="ctr">
            <a:spAutoFit/>
          </a:bodyPr>
          <a:lstStyle/>
          <a:p>
            <a:r>
              <a:rPr lang="en-US" sz="1200" dirty="0">
                <a:solidFill>
                  <a:srgbClr val="9FC9E9"/>
                </a:solidFill>
                <a:latin typeface="Open Sans SemiBold" pitchFamily="2" charset="0"/>
                <a:ea typeface="Open Sans SemiBold" pitchFamily="2" charset="0"/>
                <a:cs typeface="Open Sans SemiBold" pitchFamily="2" charset="0"/>
              </a:rPr>
              <a:t>Authorize the recommended pilot</a:t>
            </a:r>
          </a:p>
        </p:txBody>
      </p:sp>
    </p:spTree>
    <p:extLst>
      <p:ext uri="{BB962C8B-B14F-4D97-AF65-F5344CB8AC3E}">
        <p14:creationId xmlns:p14="http://schemas.microsoft.com/office/powerpoint/2010/main" val="1965502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a:t>
            </a: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1118582"/>
          </a:xfrm>
          <a:prstGeom prst="rect">
            <a:avLst/>
          </a:prstGeom>
          <a:noFill/>
        </p:spPr>
        <p:txBody>
          <a:bodyPr wrap="square" lIns="91440" tIns="45720" rIns="91440" bIns="45720" rtlCol="0">
            <a:norm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looks forward to helping Outokumpu advance the recommended Pilot. To confirm the scope, align subject-matter experts, and begin project planning, please contact Mary Pierce. ForgeFX will then prepare the project agreement for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2001,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718251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100" spc="-20" dirty="0"/>
              <a:t>We hope this proposal has demonstrated </a:t>
            </a:r>
            <a:r>
              <a:rPr lang="en-US" sz="1100" spc="-20" dirty="0" err="1"/>
              <a:t>ForgeFX’s</a:t>
            </a:r>
            <a:r>
              <a:rPr lang="en-US" sz="1100" spc="-20" dirty="0"/>
              <a:t> commitment to delivering high-quality, effective training solutions for the people who operate complex machinery in demanding real-world environments. We believe immersive simulation training provides a safer, more efficient, and more engaging way to build operational confidence, reinforce procedures, and reduce the risk of costly mistakes before trainees ever step into the field.</a:t>
            </a:r>
          </a:p>
          <a:p>
            <a:pPr>
              <a:spcBef>
                <a:spcPts val="0"/>
              </a:spcBef>
            </a:pPr>
            <a:r>
              <a:rPr lang="en-US" sz="1100" spc="-20" dirty="0"/>
              <a:t>ForgeFX has a long track record of developing and delivering high-fidelity training simulations for clients across a wide range of industries. Our agile development process balances flexibility with predictability, allowing us to collaborate closely with clients while maintaining efficient production schedules and clear project visibility. By focusing resources where they create the greatest impact, we maximize development efficiency without compromising the quality, realism, or effectiveness of the final product.</a:t>
            </a:r>
          </a:p>
          <a:p>
            <a:pPr>
              <a:spcBef>
                <a:spcPts val="0"/>
              </a:spcBef>
            </a:pPr>
            <a:r>
              <a:rPr lang="en-US" sz="1100" spc="-20" dirty="0"/>
              <a:t>We continually leverage advancements in real-time graphics, game engine technology, and immersive hardware to provide modern, scalable training solutions that evolve alongside industry needs. Just as importantly, our team brings genuine enthusiasm and passion to every project. ForgeFX leadership works directly with clients throughout development, creating a collaborative environment built on responsiveness, innovation, and shared commitment to success.</a:t>
            </a:r>
          </a:p>
          <a:p>
            <a:pPr>
              <a:spcBef>
                <a:spcPts val="0"/>
              </a:spcBef>
            </a:pPr>
            <a:r>
              <a:rPr lang="en-US" sz="1100" spc="-20" dirty="0"/>
              <a:t>Taken together, these core values of efficiency, innovation, and enthusiasm make ForgeFX uniquely qualified to develop simulation-based training solutions for your organization. We appreciate the opportunity to present this proposal and look forward to the possibility of working together to bring your simulator project to life.</a:t>
            </a:r>
          </a:p>
          <a:p>
            <a:pPr>
              <a:spcBef>
                <a:spcPts val="0"/>
              </a:spcBef>
            </a:pPr>
            <a:r>
              <a:rPr lang="en-US" sz="1100" spc="-20" dirty="0"/>
              <a:t>Thank you for your interest in our development services, and please contact Mary Pierce if you have any questions or would like to discuss next steps. </a:t>
            </a:r>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DAVID VAILLANCOURT | COO &amp; Co-Founder</a:t>
            </a:r>
            <a:endParaRPr lang="id-ID" sz="1050" b="1" dirty="0">
              <a:solidFill>
                <a:schemeClr val="tx1">
                  <a:lumMod val="85000"/>
                  <a:lumOff val="15000"/>
                </a:schemeClr>
              </a:solidFill>
            </a:endParaRPr>
          </a:p>
          <a:p>
            <a:pPr>
              <a:lnSpc>
                <a:spcPct val="110000"/>
              </a:lnSpc>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a:t>
            </a:r>
            <a:r>
              <a:rPr lang="en-US" sz="12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Sapient’s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ADAM KANE | CTO &amp; Co-Founder</a:t>
            </a:r>
            <a:endParaRPr lang="id-ID" sz="1050" b="1" dirty="0">
              <a:solidFill>
                <a:schemeClr val="tx1">
                  <a:lumMod val="85000"/>
                  <a:lumOff val="15000"/>
                </a:schemeClr>
              </a:solidFill>
            </a:endParaRPr>
          </a:p>
          <a:p>
            <a:pPr>
              <a:lnSpc>
                <a:spcPct val="110000"/>
              </a:lnSpc>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a:t>
            </a:r>
            <a:r>
              <a:rPr lang="en-US" sz="12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CTO and co-founder,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GREG MEYERS | CEO &amp; Co-Founder</a:t>
            </a:r>
            <a:endParaRPr lang="id-ID" sz="1050" b="1" dirty="0">
              <a:solidFill>
                <a:schemeClr val="tx1">
                  <a:lumMod val="85000"/>
                  <a:lumOff val="15000"/>
                </a:schemeClr>
              </a:solidFill>
            </a:endParaRPr>
          </a:p>
          <a:p>
            <a:pPr>
              <a:lnSpc>
                <a:spcPct val="110000"/>
              </a:lnSpc>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including </a:t>
            </a:r>
            <a:r>
              <a:rPr lang="en-US" sz="12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Sapient’s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Rich Media Group and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cstate="screen">
            <a:extLst>
              <a:ext uri="{28A0092B-C50C-407E-A947-70E740481C1C}">
                <a14:useLocalDpi xmlns:a14="http://schemas.microsoft.com/office/drawing/2010/main"/>
              </a:ext>
            </a:extLst>
          </a:blip>
          <a:srcRect/>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4440987"/>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sp>
        <p:nvSpPr>
          <p:cNvPr id="5" name="SL text">
            <a:extLst>
              <a:ext uri="{FF2B5EF4-FFF2-40B4-BE49-F238E27FC236}">
                <a16:creationId xmlns:a16="http://schemas.microsoft.com/office/drawing/2014/main" id="{0BAD4C80-A4EC-E4B5-435C-8A2640350294}"/>
              </a:ext>
            </a:extLst>
          </p:cNvPr>
          <p:cNvSpPr txBox="1"/>
          <p:nvPr/>
        </p:nvSpPr>
        <p:spPr>
          <a:xfrm>
            <a:off x="2169135" y="6669014"/>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Production Director</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River oversees multiple product development teams across disciplines, ensuring smooth and efficient collaboration between product teams. He works closely with clients, project managers, and individual contributors to align on the requirements of each project. Beyond strategizing and streamlining processes, River actively engages in hands-on development, creating custom features and tools to push the boundaries of what simulations can offer.</a:t>
            </a:r>
          </a:p>
        </p:txBody>
      </p:sp>
      <p:pic>
        <p:nvPicPr>
          <p:cNvPr id="8" name="SL pic">
            <a:extLst>
              <a:ext uri="{FF2B5EF4-FFF2-40B4-BE49-F238E27FC236}">
                <a16:creationId xmlns:a16="http://schemas.microsoft.com/office/drawing/2014/main" id="{60F41C72-EA1B-2977-514D-1C632AB7A23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57200" y="6673445"/>
            <a:ext cx="1549400" cy="1495425"/>
          </a:xfrm>
          <a:prstGeom prst="rect">
            <a:avLst/>
          </a:prstGeom>
        </p:spPr>
      </p:pic>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xfrm>
            <a:off x="457200" y="2193925"/>
            <a:ext cx="1549400" cy="1495425"/>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218855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a:t>
            </a:r>
            <a:r>
              <a:rPr lang="en-US" sz="1200" spc="-20" err="1">
                <a:solidFill>
                  <a:schemeClr val="tx1">
                    <a:lumMod val="65000"/>
                    <a:lumOff val="35000"/>
                  </a:schemeClr>
                </a:solidFill>
                <a:latin typeface="Calibri"/>
                <a:ea typeface="Calibri"/>
                <a:cs typeface="Calibri"/>
              </a:rPr>
              <a:t>ForgeFX's</a:t>
            </a:r>
            <a:r>
              <a:rPr lang="en-US" sz="1200" spc="-20">
                <a:solidFill>
                  <a:schemeClr val="tx1">
                    <a:lumMod val="65000"/>
                    <a:lumOff val="35000"/>
                  </a:schemeClr>
                </a:solidFill>
                <a:latin typeface="Calibri"/>
                <a:ea typeface="Calibri"/>
                <a:cs typeface="Calibri"/>
              </a:rPr>
              <a:t>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4" cstate="screen">
            <a:extLst>
              <a:ext uri="{28A0092B-C50C-407E-A947-70E740481C1C}">
                <a14:useLocalDpi xmlns:a14="http://schemas.microsoft.com/office/drawing/2010/main"/>
              </a:ext>
            </a:extLst>
          </a:blip>
          <a:srcRect/>
          <a:stretch/>
        </p:blipFill>
        <p:spPr bwMode="auto">
          <a:xfrm>
            <a:off x="457200" y="2196110"/>
            <a:ext cx="1549400" cy="1494692"/>
          </a:xfrm>
          <a:noFill/>
          <a:ln>
            <a:noFill/>
          </a:ln>
          <a:extLst>
            <a:ext uri="{909E8E84-426E-40DD-AFC4-6F175D3DCCD1}">
              <a14:hiddenFill xmlns:a14="http://schemas.microsoft.com/office/drawing/2010/main">
                <a:solidFill>
                  <a:srgbClr val="FFFFFF"/>
                </a:solidFill>
              </a14:hiddenFill>
            </a:ext>
          </a:extLst>
        </p:spPr>
      </p:pic>
      <p:pic>
        <p:nvPicPr>
          <p:cNvPr id="9" name="GM pic">
            <a:extLst>
              <a:ext uri="{FF2B5EF4-FFF2-40B4-BE49-F238E27FC236}">
                <a16:creationId xmlns:a16="http://schemas.microsoft.com/office/drawing/2014/main" id="{CBDE35BA-CE45-D3BC-314D-70DC7561028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t="1765" b="1765"/>
          <a:stretch/>
        </p:blipFill>
        <p:spPr bwMode="auto">
          <a:xfrm>
            <a:off x="457200" y="4434840"/>
            <a:ext cx="1549400" cy="149469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731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dirty="0">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CALAHAN | Project Manager</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Devin bridges the gap between clients and his project development team. With over 10 years of management experience, he ensures that client needs align seamlessly with project goals. Devin takes an idea-driven and enthusiastic approach to development, fostering innovation and exploring what’s possible to deliver the most effective simulation-based training solutions.</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cstate="screen">
            <a:extLst>
              <a:ext uri="{28A0092B-C50C-407E-A947-70E740481C1C}">
                <a14:useLocalDpi xmlns:a14="http://schemas.microsoft.com/office/drawing/2010/main"/>
              </a:ext>
            </a:extLst>
          </a:blip>
          <a:srcRect/>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JONATHAN COX | Project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over a decade of experience spanning video game development, digital marketing, and entertainment technology, Jonathan has led the successful delivery of hundreds of projects for globally recognized brands in entertainment and technology such as Disney, Amazon, and Meta. Jonathan’s expertise lies in forging strong partnerships and navigating complex initiatives with adaptability and strategic insight.</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assembled a team of professionals across a wide set of talents, who collectively follow the creative thought process of interactive 3D simulation and visualization development from inception all the way through to deployment.</a:t>
            </a:r>
            <a:endPar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hydraulics to respond to joystick actions, simulate the particle physics of fluids, gases, soil, and metal, create soundscapes generated by engines and environments, and replicate the functionality of clients’ software interfaces. </a:t>
            </a:r>
            <a:endPar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dirty="0">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administer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screen">
            <a:alphaModFix amt="82000"/>
            <a:extLst>
              <a:ext uri="{28A0092B-C50C-407E-A947-70E740481C1C}">
                <a14:useLocalDpi xmlns:a14="http://schemas.microsoft.com/office/drawing/2010/main"/>
              </a:ext>
            </a:extLst>
          </a:blip>
          <a:srcRect/>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noRot="1" noMove="1" noResize="1" noEditPoints="1" noAdjustHandles="1" noChangeArrowheads="1" noChangeShapeType="1"/>
          </p:cNvSpPr>
          <p:nvPr>
            <p:ph type="body" sz="quarter" idx="10"/>
          </p:nvPr>
        </p:nvSpPr>
        <p:spPr/>
        <p:txBody>
          <a:bodyPr anchor="t"/>
          <a:lstStyle/>
          <a:p>
            <a:r>
              <a:rPr lang="id-ID">
                <a:solidFill>
                  <a:schemeClr val="tx1">
                    <a:lumMod val="65000"/>
                    <a:lumOff val="35000"/>
                  </a:schemeClr>
                </a:solidFill>
              </a:rPr>
              <a:t>A collection of our clients and the work we’ve done for them.</a:t>
            </a:r>
          </a:p>
        </p:txBody>
      </p:sp>
      <p:sp>
        <p:nvSpPr>
          <p:cNvPr id="77" name="Rectangle 76"/>
          <p:cNvSpPr>
            <a:spLocks noGrp="1" noRot="1" noMove="1" noResize="1" noEditPoints="1" noAdjustHandles="1" noChangeArrowheads="1" noChangeShapeType="1"/>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a:spLocks noGrp="1" noRot="1" noMove="1" noResize="1" noEditPoints="1" noAdjustHandles="1" noChangeArrowheads="1" noChangeShapeType="1"/>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a:spLocks noGrp="1" noRot="1" noMove="1" noResize="1" noEditPoints="1" noAdjustHandles="1" noChangeArrowheads="1" noChangeShapeType="1"/>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a:spLocks noGrp="1" noRot="1" noMove="1" noResize="1" noEditPoints="1" noAdjustHandles="1" noChangeArrowheads="1" noChangeShapeType="1"/>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a:spLocks noGrp="1" noRot="1" noMove="1" noResize="1" noEditPoints="1" noAdjustHandles="1" noChangeArrowheads="1" noChangeShapeType="1"/>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a:spLocks noGrp="1" noRot="1" noMove="1" noResize="1" noEditPoints="1" noAdjustHandles="1" noChangeArrowheads="1" noChangeShapeType="1"/>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a:spLocks noGrp="1" noRot="1" noMove="1" noResize="1" noEditPoints="1" noAdjustHandles="1" noChangeArrowheads="1" noChangeShapeType="1"/>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a:spLocks noGrp="1" noRot="1" noMove="1" noResize="1" noEditPoints="1" noAdjustHandles="1" noChangeArrowheads="1" noChangeShapeType="1"/>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a:spLocks noGrp="1" noRot="1" noMove="1" noResize="1" noEditPoints="1" noAdjustHandles="1" noChangeArrowheads="1" noChangeShapeType="1"/>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a:spLocks/>
          </p:cNvSpPr>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7527713" y="4744643"/>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83348" y="3807211"/>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4583363"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71309"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2549656"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633784"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7438325" y="2939890"/>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err="1">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a:t>
            </a: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7668374" y="2073175"/>
            <a:ext cx="1320946" cy="660473"/>
          </a:xfrm>
          <a:prstGeom prst="rect">
            <a:avLst/>
          </a:prstGeom>
        </p:spPr>
      </p:pic>
      <p:sp>
        <p:nvSpPr>
          <p:cNvPr id="116" name="jlg text"/>
          <p:cNvSpPr txBox="1"/>
          <p:nvPr/>
        </p:nvSpPr>
        <p:spPr>
          <a:xfrm>
            <a:off x="530718" y="4962745"/>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cstate="screen">
            <a:extLst>
              <a:ext uri="{28A0092B-C50C-407E-A947-70E740481C1C}">
                <a14:useLocalDpi xmlns:a14="http://schemas.microsoft.com/office/drawing/2010/main"/>
              </a:ext>
            </a:extLst>
          </a:blip>
          <a:stretch/>
        </p:blipFill>
        <p:spPr>
          <a:xfrm>
            <a:off x="748386" y="4198539"/>
            <a:ext cx="1349476" cy="445432"/>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4581657"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4940229" y="2023692"/>
            <a:ext cx="1032896" cy="619738"/>
          </a:xfrm>
          <a:prstGeom prst="rect">
            <a:avLst/>
          </a:prstGeom>
        </p:spPr>
      </p:pic>
      <p:sp>
        <p:nvSpPr>
          <p:cNvPr id="10" name="Hbtn text">
            <a:extLst>
              <a:ext uri="{FF2B5EF4-FFF2-40B4-BE49-F238E27FC236}">
                <a16:creationId xmlns:a16="http://schemas.microsoft.com/office/drawing/2014/main" id="{080D47EC-02CD-3CCA-F1FA-EE6C886DDEE2}"/>
              </a:ext>
            </a:extLst>
          </p:cNvPr>
          <p:cNvSpPr/>
          <p:nvPr/>
        </p:nvSpPr>
        <p:spPr>
          <a:xfrm>
            <a:off x="2562719" y="287505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Hydraulic workover station instruction simulator for the Meta Quest 3 platform.</a:t>
            </a:r>
          </a:p>
        </p:txBody>
      </p:sp>
      <p:pic>
        <p:nvPicPr>
          <p:cNvPr id="3" name="Halliburton">
            <a:extLst>
              <a:ext uri="{FF2B5EF4-FFF2-40B4-BE49-F238E27FC236}">
                <a16:creationId xmlns:a16="http://schemas.microsoft.com/office/drawing/2014/main" id="{674E2514-7821-F421-3C8B-1C342F762CF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648174" y="2353158"/>
            <a:ext cx="1588918" cy="114824"/>
          </a:xfrm>
          <a:prstGeom prst="rect">
            <a:avLst/>
          </a:prstGeom>
        </p:spPr>
      </p:pic>
      <p:sp>
        <p:nvSpPr>
          <p:cNvPr id="7" name="JD text">
            <a:extLst>
              <a:ext uri="{FF2B5EF4-FFF2-40B4-BE49-F238E27FC236}">
                <a16:creationId xmlns:a16="http://schemas.microsoft.com/office/drawing/2014/main" id="{F192267B-A65E-3634-4662-AA88AA8D4376}"/>
              </a:ext>
            </a:extLst>
          </p:cNvPr>
          <p:cNvSpPr/>
          <p:nvPr/>
        </p:nvSpPr>
        <p:spPr>
          <a:xfrm>
            <a:off x="540375" y="287505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Operational instructions and testing for multiple construction machines.</a:t>
            </a:r>
          </a:p>
        </p:txBody>
      </p:sp>
      <p:pic>
        <p:nvPicPr>
          <p:cNvPr id="5" name="JD">
            <a:extLst>
              <a:ext uri="{FF2B5EF4-FFF2-40B4-BE49-F238E27FC236}">
                <a16:creationId xmlns:a16="http://schemas.microsoft.com/office/drawing/2014/main" id="{1793C6F6-2C49-675D-AE41-5421BFF558B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38309" y="1926070"/>
            <a:ext cx="1184848" cy="786017"/>
          </a:xfrm>
          <a:prstGeom prst="rect">
            <a:avLst/>
          </a:prstGeom>
        </p:spPr>
      </p:pic>
      <p:sp>
        <p:nvSpPr>
          <p:cNvPr id="8" name="Title 7"/>
          <p:cNvSpPr>
            <a:spLocks noGrp="1"/>
          </p:cNvSpPr>
          <p:nvPr>
            <p:ph type="title"/>
          </p:nvPr>
        </p:nvSpPr>
        <p:spPr/>
        <p:txBody>
          <a:bodyPr>
            <a:normAutofit fontScale="90000"/>
          </a:bodyPr>
          <a:lstStyle/>
          <a:p>
            <a:r>
              <a:rPr lang="en-US">
                <a:ea typeface="Lato ExtraBold" panose="020F0502020204030203" pitchFamily="34" charset="0"/>
              </a:rPr>
              <a:t>Selected Clients</a:t>
            </a:r>
          </a:p>
        </p:txBody>
      </p:sp>
    </p:spTree>
    <p:extLst>
      <p:ext uri="{BB962C8B-B14F-4D97-AF65-F5344CB8AC3E}">
        <p14:creationId xmlns:p14="http://schemas.microsoft.com/office/powerpoint/2010/main" val="4238524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227534"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Extended Reality Training System</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John Deere to develop the Extended Reality Training System, designed to help operators, dealers, and customers learn construction machine operation, maintenance, and product features in a virtual environment. The system supports safer, more accessible training by allowing users to build skills and familiarity before working with physical equipment.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XR Training System is delivered on portable Meta Quest 3 and Pico 4 Ultra Enterprise headsets and includes both virtual reality and augmented reality experiences. Users can complete guided lessons, perform hands-on maintenance tasks, explore machine systems, and participate in interactive challenges that reinforce learning through repetition and feedback.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a:xfrm>
            <a:off x="4165602" y="0"/>
            <a:ext cx="2682240"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JOHN DEERE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0590795C-B0D3-5724-271A-779AB5273EE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09007" y="5835436"/>
            <a:ext cx="1686493" cy="1118805"/>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080800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2CD8-EBE0-0FFA-56B6-4065125664E3}"/>
            </a:ext>
          </a:extLst>
        </p:cNvPr>
        <p:cNvGrpSpPr/>
        <p:nvPr/>
      </p:nvGrpSpPr>
      <p:grpSpPr>
        <a:xfrm>
          <a:off x="0" y="0"/>
          <a:ext cx="0" cy="0"/>
          <a:chOff x="0" y="0"/>
          <a:chExt cx="0" cy="0"/>
        </a:xfrm>
      </p:grpSpPr>
      <p:sp>
        <p:nvSpPr>
          <p:cNvPr id="14" name="Picture Placeholder 13" hidden="1">
            <a:extLst>
              <a:ext uri="{FF2B5EF4-FFF2-40B4-BE49-F238E27FC236}">
                <a16:creationId xmlns:a16="http://schemas.microsoft.com/office/drawing/2014/main" id="{BDC2C729-CFB2-D66B-A9EC-BA10F9747782}"/>
              </a:ext>
            </a:extLst>
          </p:cNvPr>
          <p:cNvSpPr>
            <a:spLocks noGrp="1"/>
          </p:cNvSpPr>
          <p:nvPr>
            <p:ph type="pic" sz="quarter" idx="11"/>
          </p:nvPr>
        </p:nvSpPr>
        <p:spPr/>
        <p:txBody>
          <a:bodyPr/>
          <a:lstStyle/>
          <a:p>
            <a:endParaRPr lang="en-US"/>
          </a:p>
        </p:txBody>
      </p:sp>
      <p:sp>
        <p:nvSpPr>
          <p:cNvPr id="41" name="TextBox 40" hidden="1">
            <a:extLst>
              <a:ext uri="{FF2B5EF4-FFF2-40B4-BE49-F238E27FC236}">
                <a16:creationId xmlns:a16="http://schemas.microsoft.com/office/drawing/2014/main" id="{41D95F57-3AAF-69DA-116C-9E39A429D929}"/>
              </a:ext>
            </a:extLst>
          </p:cNvPr>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a:extLst>
              <a:ext uri="{FF2B5EF4-FFF2-40B4-BE49-F238E27FC236}">
                <a16:creationId xmlns:a16="http://schemas.microsoft.com/office/drawing/2014/main" id="{75AA11D2-1B19-4245-F213-FFBDEFDC3E8E}"/>
              </a:ext>
            </a:extLst>
          </p:cNvPr>
          <p:cNvSpPr/>
          <p:nvPr/>
        </p:nvSpPr>
        <p:spPr>
          <a:xfrm>
            <a:off x="2286000" y="5760720"/>
            <a:ext cx="4227534"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HWO Simulator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Halliburton to develop the HWO Simulator, an immersive virtual reality training solution built around a full-scale, interactive model of the 225K </a:t>
            </a:r>
            <a:r>
              <a:rPr kumimoji="0" lang="en-US" sz="1200" b="0" i="0" u="none" strike="noStrike" kern="1200" cap="none" spc="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SafeGrip</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Quick Rig Hydraulic Workover Unit. The simulator enables trainees to identify components, understand system layout, and practice equipment operation in a virtual environment that improves familiarity, reinforces learning, and reduces the risks associated with real-world training. Delivered on Meta Quest 3 headsets, the HWO Simulator combines guided instruction, interactive controls, and hand-tracked user interaction to create a highly realistic training experience. Trainees can navigate the rig, engage with control panels, and follow step-by-step tutorials supported by integrated instructional content.</a:t>
            </a:r>
          </a:p>
        </p:txBody>
      </p:sp>
      <p:pic>
        <p:nvPicPr>
          <p:cNvPr id="8" name="Picture Placeholder 01">
            <a:extLst>
              <a:ext uri="{FF2B5EF4-FFF2-40B4-BE49-F238E27FC236}">
                <a16:creationId xmlns:a16="http://schemas.microsoft.com/office/drawing/2014/main" id="{F9C7DBBB-9857-43BF-15B7-0E150A2E01A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1"/>
            <a:ext cx="2647950" cy="5256263"/>
          </a:xfrm>
        </p:spPr>
      </p:pic>
      <p:pic>
        <p:nvPicPr>
          <p:cNvPr id="45" name="Picture Placeholder 02">
            <a:extLst>
              <a:ext uri="{FF2B5EF4-FFF2-40B4-BE49-F238E27FC236}">
                <a16:creationId xmlns:a16="http://schemas.microsoft.com/office/drawing/2014/main" id="{B7144C05-F403-736D-FEBB-44A1A8C4DA0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13049228-E91A-3AA5-E620-8CFF0FB09D53}"/>
              </a:ext>
            </a:extLst>
          </p:cNvPr>
          <p:cNvPicPr>
            <a:picLocks noGrp="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a:xfrm>
            <a:off x="4165602" y="0"/>
            <a:ext cx="2682240" cy="5266051"/>
          </a:xfrm>
        </p:spPr>
      </p:pic>
      <p:sp>
        <p:nvSpPr>
          <p:cNvPr id="3" name="TextBox 2">
            <a:extLst>
              <a:ext uri="{FF2B5EF4-FFF2-40B4-BE49-F238E27FC236}">
                <a16:creationId xmlns:a16="http://schemas.microsoft.com/office/drawing/2014/main" id="{BC2FA2E9-B6DC-8368-67E2-53CFD857E17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300" normalizeH="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Halliburton</a:t>
            </a:r>
            <a:endParaRPr kumimoji="0" lang="id-ID" sz="1200" b="0" i="0" u="none" strike="noStrike" kern="1200" cap="all" spc="300" normalizeH="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5" name="Read more button" hidden="1">
            <a:extLst>
              <a:ext uri="{FF2B5EF4-FFF2-40B4-BE49-F238E27FC236}">
                <a16:creationId xmlns:a16="http://schemas.microsoft.com/office/drawing/2014/main" id="{862E86C8-BC17-412C-9A95-F202D4E26865}"/>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2C05324C-E85E-F6A7-37A7-92436F4E70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6685A5CA-2B46-7EF8-D3B6-C14B3ADDD8AB}"/>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DD4E6929-673D-D966-5455-712D083F1F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pic>
        <p:nvPicPr>
          <p:cNvPr id="17" name="Picture 16">
            <a:hlinkClick r:id="rId7"/>
            <a:extLst>
              <a:ext uri="{FF2B5EF4-FFF2-40B4-BE49-F238E27FC236}">
                <a16:creationId xmlns:a16="http://schemas.microsoft.com/office/drawing/2014/main" id="{C5F88647-43DE-86A7-A4DD-222E9A4DE4B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09006" y="6051277"/>
            <a:ext cx="1686493" cy="121875"/>
          </a:xfrm>
          <a:prstGeom prst="rect">
            <a:avLst/>
          </a:prstGeom>
        </p:spPr>
      </p:pic>
    </p:spTree>
    <p:extLst>
      <p:ext uri="{BB962C8B-B14F-4D97-AF65-F5344CB8AC3E}">
        <p14:creationId xmlns:p14="http://schemas.microsoft.com/office/powerpoint/2010/main" val="457837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dirty="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 for a fully immersive experience without the need for physical hardware controls. The simulator incorporates a robust system for tracking trainee performance and presents them with a scorecard at the end of their session. This feature provides valuable insights into the progress of each trainee, enabling trainers to identify areas of strength and areas for improvement.</a:t>
            </a:r>
            <a:endParaRPr kumimoji="0" lang="en-US" sz="1200" b="0" i="0" u="none" strike="noStrik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cstate="screen">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dirty="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a:t>
            </a:r>
            <a:r>
              <a:rPr lang="en-US" sz="1200" i="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2030</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a:t>
            </a:r>
            <a:r>
              <a:rPr lang="en-US" sz="12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videos in .mp4 format.</a:t>
            </a:r>
            <a:endParaRPr kumimoji="0" lang="en-US" sz="1200" b="0" i="0" u="none" strike="noStrike" kern="1200" cap="none" spc="-2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9"/>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9"/>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9"/>
              <a:extLst>
                <a:ext uri="{FF2B5EF4-FFF2-40B4-BE49-F238E27FC236}">
                  <a16:creationId xmlns:a16="http://schemas.microsoft.com/office/drawing/2014/main" id="{155A9EED-E239-7900-ABAF-5FEEA055249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we both demonstrate our proficiency with various Mixed Reality platforms and exemplifies the advantages of collaborative training. </a:t>
            </a:r>
            <a:endParaRPr kumimoji="0" lang="en-US" sz="1200" b="0"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cstate="screen">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7"/>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7"/>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7"/>
              <a:extLst>
                <a:ext uri="{FF2B5EF4-FFF2-40B4-BE49-F238E27FC236}">
                  <a16:creationId xmlns:a16="http://schemas.microsoft.com/office/drawing/2014/main" id="{81F8E2E5-A247-03C1-9C7C-8F0BFEEBDB6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dirty="0" err="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dirty="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dirty="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prepare,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headset on which </a:t>
            </a:r>
            <a:r>
              <a:rPr kumimoji="0" lang="en-US" sz="1200" b="0" i="1" u="none" strike="noStrike" kern="1200" cap="none" normalizeH="0" noProof="0" dirty="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dirty="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a:t>
            </a:r>
            <a:r>
              <a:rPr kumimoji="0" lang="en-US" sz="1200" b="0" i="0" u="none" strike="noStrike" kern="1200" cap="none" normalizeH="0" noProof="0" dirty="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StrataTech</a:t>
            </a:r>
            <a:r>
              <a:rPr kumimoji="0" lang="en-US" sz="1200" b="0" i="0" u="none" strike="noStrik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CBRND </a:t>
            </a:r>
            <a:r>
              <a:rPr lang="en-US" sz="1400" dirty="0" err="1">
                <a:solidFill>
                  <a:schemeClr val="tx1">
                    <a:lumMod val="65000"/>
                    <a:lumOff val="35000"/>
                  </a:schemeClr>
                </a:solidFill>
                <a:latin typeface="Roboto Condensed" panose="02000000000000000000" pitchFamily="2" charset="0"/>
                <a:ea typeface="Roboto Condensed" panose="02000000000000000000" pitchFamily="2" charset="0"/>
              </a:rPr>
              <a:t>HoloTrainer</a:t>
            </a:r>
            <a:endParaRPr lang="en-US" sz="1400" dirty="0">
              <a:solidFill>
                <a:schemeClr val="tx1">
                  <a:lumMod val="65000"/>
                  <a:lumOff val="35000"/>
                </a:schemeClr>
              </a:solidFill>
              <a:latin typeface="Roboto Condensed" panose="02000000000000000000" pitchFamily="2" charset="0"/>
              <a:ea typeface="Roboto Condensed" panose="02000000000000000000" pitchFamily="2" charset="0"/>
            </a:endParaRP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dirty="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a:t>
            </a:r>
            <a:r>
              <a:rPr kumimoji="0" lang="en-US" sz="1200" b="0" i="1" u="none" strike="noStrike" kern="1200" cap="none" spc="0" normalizeH="0" noProof="0" dirty="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HoloTrainer</a:t>
            </a:r>
            <a:r>
              <a:rPr kumimoji="0" lang="en-US" sz="1200" b="0" i="0" u="none" strike="noStrike" kern="1200" cap="none" spc="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a:t>
            </a:r>
            <a:r>
              <a:rPr kumimoji="0" lang="en-US" sz="1200" b="0" i="1" u="none" strike="noStrike" kern="1200" cap="none" spc="0" normalizeH="0" noProof="0" dirty="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HoloTrainer</a:t>
            </a:r>
            <a:r>
              <a:rPr kumimoji="0" lang="en-US" sz="1200" b="0" i="0" u="none" strike="noStrike" kern="1200" cap="none" spc="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 projected interactive 3D virtual versions of the equipment they need to learn to use.</a:t>
            </a:r>
            <a:r>
              <a:rPr kumimoji="0" lang="en-US" sz="1200" b="0" i="0" u="none" strike="noStrike" kern="1200" cap="none"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504404"/>
          </a:xfrm>
          <a:prstGeom prst="rect">
            <a:avLst/>
          </a:prstGeom>
        </p:spPr>
        <p:txBody>
          <a:bodyPr wrap="square" lIns="0" rIns="0">
            <a:spAutoFit/>
          </a:bodyPr>
          <a:lstStyle/>
          <a:p>
            <a:pPr>
              <a:lnSpc>
                <a:spcPct val="110000"/>
              </a:lnSpc>
              <a:spcAft>
                <a:spcPts val="600"/>
              </a:spcAft>
              <a:defRPr/>
            </a:pPr>
            <a:r>
              <a:rPr lang="en-US" sz="1400" i="1" dirty="0">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a:t>
            </a:r>
            <a:r>
              <a:rPr lang="en-US" sz="1200" spc="-2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Vive</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platform.</a:t>
            </a:r>
          </a:p>
          <a:p>
            <a:pPr>
              <a:lnSpc>
                <a:spcPct val="110000"/>
              </a:lnSpc>
              <a:spcAft>
                <a:spcPts val="600"/>
              </a:spcAft>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covering underground-utility checks, soil types, bit selection, mixing-machine operation,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707536"/>
          </a:xfrm>
          <a:prstGeom prst="rect">
            <a:avLst/>
          </a:prstGeom>
        </p:spPr>
        <p:txBody>
          <a:bodyPr wrap="square" lIns="0" rIns="0">
            <a:spAutoFit/>
          </a:bodyPr>
          <a:lstStyle/>
          <a:p>
            <a:pPr>
              <a:lnSpc>
                <a:spcPct val="110000"/>
              </a:lnSpc>
              <a:spcAft>
                <a:spcPts val="600"/>
              </a:spcAft>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ForgeFX has not only developed simulators that provide training on various types of equipment but has also designed a Scenario Builder for JLG in which trainers can create and edit their own custom training scenarios.</a:t>
            </a:r>
          </a:p>
          <a:p>
            <a:pPr>
              <a:lnSpc>
                <a:spcPct val="110000"/>
              </a:lnSpc>
              <a:spcAft>
                <a:spcPts val="600"/>
              </a:spcAft>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iPad, laptop, and VR-enabled equipment. ForgeFX recently upgraded the VR systems from HTC </a:t>
            </a:r>
            <a:r>
              <a:rPr lang="en-US" sz="120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Vive</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Meta Quest, adding the benefits of untethered hand tracking and more responsive equipment interaction.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cstate="screen">
            <a:extLst>
              <a:ext uri="{28A0092B-C50C-407E-A947-70E740481C1C}">
                <a14:useLocalDpi xmlns:a14="http://schemas.microsoft.com/office/drawing/2010/main"/>
              </a:ext>
            </a:extLst>
          </a:blip>
          <a:srcRect/>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0"/>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dirty="0">
                  <a:solidFill>
                    <a:schemeClr val="accent2">
                      <a:lumMod val="50000"/>
                    </a:schemeClr>
                  </a:solidFill>
                </a:rPr>
                <a:t>10-Year</a:t>
              </a:r>
            </a:p>
            <a:p>
              <a:pPr algn="ctr">
                <a:lnSpc>
                  <a:spcPts val="1800"/>
                </a:lnSpc>
              </a:pPr>
              <a:r>
                <a:rPr lang="en-US" sz="1600" b="1" dirty="0">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cstate="screen">
            <a:alphaModFix amt="31000"/>
            <a:extLst>
              <a:ext uri="{28A0092B-C50C-407E-A947-70E740481C1C}">
                <a14:useLocalDpi xmlns:a14="http://schemas.microsoft.com/office/drawing/2010/main"/>
              </a:ext>
            </a:extLst>
          </a:blip>
          <a:srcRect/>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we not only show off our expertise but also demonstrate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cstate="screen">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a:t>
            </a:r>
            <a:r>
              <a:rPr lang="en-US" sz="1200" spc="-2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Vive</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platform</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has been a simulation development partner with Oshkosh for more than five years and currently supports its Pierce Manufacturing and JLG Industries brand,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end consumers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for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in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provides year-round instruction in the use of GGS deicers, with greater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dirty="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Each of these custom simulators runs on both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4FF3-D40A-3DA8-0421-1C01287CD1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DB492E-ABAB-F4D1-0DA8-AD50A31F89F3}"/>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681657E-D39B-DBBB-871E-8E05A2A280E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3813429873"/>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8" Type="http://schemas.microsoft.com/office/2011/relationships/webextension" Target="webextension8.xml"/><Relationship Id="rId3" Type="http://schemas.microsoft.com/office/2011/relationships/webextension" Target="webextension3.xml"/><Relationship Id="rId7" Type="http://schemas.microsoft.com/office/2011/relationships/webextension" Target="webextension7.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 dockstate="right" visibility="0" width="832" row="1">
    <wetp:webextensionref xmlns:r="http://schemas.openxmlformats.org/officeDocument/2006/relationships" r:id="rId7"/>
  </wetp:taskpane>
  <wetp:taskpane dockstate="right" visibility="1" width="438" row="0">
    <wetp:webextensionref xmlns:r="http://schemas.openxmlformats.org/officeDocument/2006/relationships" r:id="rId8"/>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ppt/webextensions/webextension7.xml><?xml version="1.0" encoding="utf-8"?>
<we:webextension xmlns:we="http://schemas.microsoft.com/office/webextensions/webextension/2010/11" id="{8013EF0F-6296-49F9-BABE-372655BAD2F2}">
  <we:reference id="cba9fc06-6fc9-492e-9525-923870a3b909" version="2.0.0.0" store="excatalog" storeType="excatalog"/>
  <we:alternateReferences>
    <we:reference id="WA200010215" version="2.0.0.0" store="en-us" storeType="omex"/>
  </we:alternateReferences>
  <we:properties>
    <we:property name="bps.codex_control.document_id" value="&quot;5a475dcb-cbbe-4574-8be4-dd4f75872a00&quot;"/>
  </we:properties>
  <we:bindings/>
  <we:snapshot xmlns:r="http://schemas.openxmlformats.org/officeDocument/2006/relationships"/>
</we:webextension>
</file>

<file path=ppt/webextensions/webextension8.xml><?xml version="1.0" encoding="utf-8"?>
<we:webextension xmlns:we="http://schemas.microsoft.com/office/webextensions/webextension/2010/11" id="{99524A85-EEEE-4916-BF3A-5505198DF8A7}">
  <we:reference id="f5f369e5-aa35-49d7-ad7b-638152ddb008" version="1.0.0.1" store="EXCatalog" storeType="EXCatalog"/>
  <we:alternateReferences>
    <we:reference id="WA200010001" version="1.0.0.1" store="en-US" storeType="OMEX"/>
  </we:alternateReferences>
  <we:properties>
    <we:property name="claude.fileId" value="&quot;25755e29-a6be-4552-991e-b89ad149b29e&quot;"/>
  </we:properties>
  <we:bindings/>
  <we:snapshot xmlns:r="http://schemas.openxmlformats.org/officeDocument/2006/relationships"/>
  <we:extLst>
    <a:ext xmlns:a="http://schemas.openxmlformats.org/drawingml/2006/main" uri="{0858819E-0033-43BF-8937-05EC82904868}">
      <we:backgroundApp state="0" runtimeId="Taskpane.Url"/>
    </a:ext>
  </we:extLst>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D81CAD-2B05-4496-979C-84894EB34815}">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B027B0-A198-4A93-ACB4-9D9F566A1973}">
  <ds:schemaRefs>
    <ds:schemaRef ds:uri="http://purl.org/dc/elements/1.1/"/>
    <ds:schemaRef ds:uri="http://www.w3.org/XML/1998/namespace"/>
    <ds:schemaRef ds:uri="http://purl.org/dc/terms/"/>
    <ds:schemaRef ds:uri="http://schemas.microsoft.com/office/2006/documentManagement/types"/>
    <ds:schemaRef ds:uri="ba64f991-e6fd-4bbc-ac0b-145dce244843"/>
    <ds:schemaRef ds:uri="http://purl.org/dc/dcmitype/"/>
    <ds:schemaRef ds:uri="http://schemas.microsoft.com/office/2006/metadata/properties"/>
    <ds:schemaRef ds:uri="http://schemas.openxmlformats.org/package/2006/metadata/core-properties"/>
    <ds:schemaRef ds:uri="http://schemas.microsoft.com/office/infopath/2007/PartnerControls"/>
    <ds:schemaRef ds:uri="http://schemas.microsoft.com/sharepoint/v3/fields"/>
    <ds:schemaRef ds:uri="e6f95391-37ae-4813-9d31-943f64a4fe25"/>
    <ds:schemaRef ds:uri="http://schemas.microsoft.com/sharepoint/v3"/>
  </ds:schemaRefs>
</ds:datastoreItem>
</file>

<file path=customXml/itemProps3.xml><?xml version="1.0" encoding="utf-8"?>
<ds:datastoreItem xmlns:ds="http://schemas.openxmlformats.org/officeDocument/2006/customXml" ds:itemID="{140606C2-CD56-45A9-BD1C-012AD05854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TotalTime>
  <Words>8344</Words>
  <Application>Microsoft Office PowerPoint</Application>
  <PresentationFormat>Letter Paper (8.5x11 in)</PresentationFormat>
  <Paragraphs>538</Paragraphs>
  <Slides>43</Slides>
  <Notes>32</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43</vt:i4>
      </vt:variant>
    </vt:vector>
  </HeadingPairs>
  <TitlesOfParts>
    <vt:vector size="59" baseType="lpstr">
      <vt:lpstr>Calibri</vt:lpstr>
      <vt:lpstr>Lato Heavy</vt:lpstr>
      <vt:lpstr>Impact</vt:lpstr>
      <vt:lpstr>Verdana Pro</vt:lpstr>
      <vt:lpstr>Open Sans SemiBold</vt:lpstr>
      <vt:lpstr>Top Secret</vt:lpstr>
      <vt:lpstr>Wingdings</vt:lpstr>
      <vt:lpstr>Calibri Light</vt:lpstr>
      <vt:lpstr>Arial</vt:lpstr>
      <vt:lpstr>Lato Black</vt:lpstr>
      <vt:lpstr>Lato</vt:lpstr>
      <vt:lpstr>Lato ExtraBold</vt:lpstr>
      <vt:lpstr>Open Sans Condensed Condensed S</vt:lpstr>
      <vt:lpstr>Roboto Condensed</vt:lpstr>
      <vt:lpstr>Open Sans</vt:lpstr>
      <vt:lpstr>1_Office Theme</vt:lpstr>
      <vt:lpstr>Crane Operator  Training SIMULATOR A Virtual Reality Crane Operations Trainer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Get Started!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PowerPoint Presentation</vt:lpstr>
      <vt:lpstr>PowerPoint Presentation</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END</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Adam Kane</cp:lastModifiedBy>
  <cp:revision>1</cp:revision>
  <cp:lastPrinted>2026-08-03T18:46:06Z</cp:lastPrinted>
  <dcterms:created xsi:type="dcterms:W3CDTF">2020-09-04T00:25:32Z</dcterms:created>
  <dcterms:modified xsi:type="dcterms:W3CDTF">2026-08-18T23:34:28Z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